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584" r:id="rId5"/>
    <p:sldId id="411" r:id="rId6"/>
    <p:sldId id="545" r:id="rId7"/>
    <p:sldId id="414" r:id="rId8"/>
    <p:sldId id="415" r:id="rId9"/>
    <p:sldId id="578" r:id="rId10"/>
    <p:sldId id="581" r:id="rId11"/>
    <p:sldId id="563" r:id="rId12"/>
    <p:sldId id="564" r:id="rId13"/>
    <p:sldId id="585" r:id="rId14"/>
    <p:sldId id="587" r:id="rId15"/>
    <p:sldId id="593" r:id="rId16"/>
    <p:sldId id="588" r:id="rId17"/>
    <p:sldId id="590" r:id="rId18"/>
    <p:sldId id="586" r:id="rId19"/>
    <p:sldId id="591" r:id="rId20"/>
    <p:sldId id="592" r:id="rId21"/>
    <p:sldId id="59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3FBC6E97-9B47-4319-A49B-BDF172859002}">
          <p14:sldIdLst>
            <p14:sldId id="584"/>
            <p14:sldId id="411"/>
          </p14:sldIdLst>
        </p14:section>
        <p14:section name="Content" id="{3570BD78-FDF6-4CC6-B598-C5BBC5E1145E}">
          <p14:sldIdLst>
            <p14:sldId id="545"/>
            <p14:sldId id="414"/>
            <p14:sldId id="415"/>
            <p14:sldId id="578"/>
            <p14:sldId id="581"/>
            <p14:sldId id="563"/>
            <p14:sldId id="564"/>
            <p14:sldId id="585"/>
            <p14:sldId id="587"/>
            <p14:sldId id="593"/>
            <p14:sldId id="588"/>
            <p14:sldId id="590"/>
            <p14:sldId id="586"/>
            <p14:sldId id="591"/>
            <p14:sldId id="592"/>
            <p14:sldId id="5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 Oladapo" initials="AO" lastIdx="3" clrIdx="0">
    <p:extLst>
      <p:ext uri="{19B8F6BF-5375-455C-9EA6-DF929625EA0E}">
        <p15:presenceInfo xmlns:p15="http://schemas.microsoft.com/office/powerpoint/2012/main" userId="S-1-5-21-839033975-921419637-1089278452-131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21314"/>
    <a:srgbClr val="36872A"/>
    <a:srgbClr val="F7F7F7"/>
    <a:srgbClr val="1F335A"/>
    <a:srgbClr val="9FC1FF"/>
    <a:srgbClr val="FDFDFD"/>
    <a:srgbClr val="FFFFFF"/>
    <a:srgbClr val="86868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7" autoAdjust="0"/>
  </p:normalViewPr>
  <p:slideViewPr>
    <p:cSldViewPr snapToGrid="0">
      <p:cViewPr varScale="1">
        <p:scale>
          <a:sx n="104" d="100"/>
          <a:sy n="104" d="100"/>
        </p:scale>
        <p:origin x="834" y="11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3566D-3952-4854-BA7F-4D9AF6D54A6C}"/>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300"/>
            </a:lvl1pPr>
          </a:lstStyle>
          <a:p>
            <a:endParaRPr lang="en-US"/>
          </a:p>
        </p:txBody>
      </p:sp>
      <p:sp>
        <p:nvSpPr>
          <p:cNvPr id="3" name="Date Placeholder 2">
            <a:extLst>
              <a:ext uri="{FF2B5EF4-FFF2-40B4-BE49-F238E27FC236}">
                <a16:creationId xmlns:a16="http://schemas.microsoft.com/office/drawing/2014/main" id="{47DB8FBA-1902-48C3-B8D2-9184588813A5}"/>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300"/>
            </a:lvl1pPr>
          </a:lstStyle>
          <a:p>
            <a:fld id="{7B2602BB-36B9-41E8-A110-C8B717F6AE87}" type="datetimeFigureOut">
              <a:rPr lang="en-US" smtClean="0"/>
              <a:t>1/28/2025</a:t>
            </a:fld>
            <a:endParaRPr lang="en-US"/>
          </a:p>
        </p:txBody>
      </p:sp>
      <p:sp>
        <p:nvSpPr>
          <p:cNvPr id="4" name="Footer Placeholder 3">
            <a:extLst>
              <a:ext uri="{FF2B5EF4-FFF2-40B4-BE49-F238E27FC236}">
                <a16:creationId xmlns:a16="http://schemas.microsoft.com/office/drawing/2014/main" id="{81509598-DC04-4E38-A69C-CE475AECEB21}"/>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03BD1D6-EEE4-4FDE-991A-080C47612EE1}"/>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300"/>
            </a:lvl1pPr>
          </a:lstStyle>
          <a:p>
            <a:fld id="{EB83FBB3-C827-4BB1-AC30-89A240893609}" type="slidenum">
              <a:rPr lang="en-US" smtClean="0"/>
              <a:t>‹#›</a:t>
            </a:fld>
            <a:endParaRPr lang="en-US"/>
          </a:p>
        </p:txBody>
      </p:sp>
    </p:spTree>
    <p:extLst>
      <p:ext uri="{BB962C8B-B14F-4D97-AF65-F5344CB8AC3E}">
        <p14:creationId xmlns:p14="http://schemas.microsoft.com/office/powerpoint/2010/main" val="375768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300"/>
            </a:lvl1pPr>
          </a:lstStyle>
          <a:p>
            <a:fld id="{0F3620E6-71DD-47FB-85E8-EE6800C7C39C}" type="datetimeFigureOut">
              <a:rPr lang="en-US" smtClean="0"/>
              <a:t>1/28/2025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300"/>
            </a:lvl1pPr>
          </a:lstStyle>
          <a:p>
            <a:fld id="{6FD5BB03-A3BB-4422-8B35-B8EB0C671B15}" type="slidenum">
              <a:rPr lang="en-US" smtClean="0"/>
              <a:t>‹#›</a:t>
            </a:fld>
            <a:endParaRPr lang="en-US"/>
          </a:p>
        </p:txBody>
      </p:sp>
    </p:spTree>
    <p:extLst>
      <p:ext uri="{BB962C8B-B14F-4D97-AF65-F5344CB8AC3E}">
        <p14:creationId xmlns:p14="http://schemas.microsoft.com/office/powerpoint/2010/main" val="150951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st-tsb.gc.ca/eng/rapports-reports/aviation/2018/a18w0081/a18w0081.html#figure-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defTabSz="948518">
              <a:defRPr/>
            </a:pPr>
            <a:fld id="{6FD5BB03-A3BB-4422-8B35-B8EB0C671B15}" type="slidenum">
              <a:rPr lang="en-US">
                <a:solidFill>
                  <a:prstClr val="black"/>
                </a:solidFill>
                <a:latin typeface="Calibri" panose="020F0502020204030204"/>
              </a:rPr>
              <a:pPr defTabSz="94851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9900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C5C1-7EC3-8108-183C-F216D0861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E0BB2-D0CF-3D31-41D7-B43481288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66F8C-E460-B56B-152A-8CA50F24B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DBBCC-A8EC-3067-F0E1-C9B68931891B}"/>
              </a:ext>
            </a:extLst>
          </p:cNvPr>
          <p:cNvSpPr>
            <a:spLocks noGrp="1"/>
          </p:cNvSpPr>
          <p:nvPr>
            <p:ph type="sldNum" sz="quarter" idx="5"/>
          </p:nvPr>
        </p:nvSpPr>
        <p:spPr/>
        <p:txBody>
          <a:bodyPr/>
          <a:lstStyle/>
          <a:p>
            <a:fld id="{6FD5BB03-A3BB-4422-8B35-B8EB0C671B15}" type="slidenum">
              <a:rPr lang="en-US" smtClean="0"/>
              <a:t>16</a:t>
            </a:fld>
            <a:endParaRPr lang="en-US"/>
          </a:p>
        </p:txBody>
      </p:sp>
    </p:spTree>
    <p:extLst>
      <p:ext uri="{BB962C8B-B14F-4D97-AF65-F5344CB8AC3E}">
        <p14:creationId xmlns:p14="http://schemas.microsoft.com/office/powerpoint/2010/main" val="308763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9A3C-7945-9C33-B91A-502F5D9AF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A856F-BA29-37C9-2231-95B64A936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71739-AA55-B57C-7DC5-173EDE0C0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267E1-B44F-4EE8-D095-B1C5DF302778}"/>
              </a:ext>
            </a:extLst>
          </p:cNvPr>
          <p:cNvSpPr>
            <a:spLocks noGrp="1"/>
          </p:cNvSpPr>
          <p:nvPr>
            <p:ph type="sldNum" sz="quarter" idx="5"/>
          </p:nvPr>
        </p:nvSpPr>
        <p:spPr/>
        <p:txBody>
          <a:bodyPr/>
          <a:lstStyle/>
          <a:p>
            <a:fld id="{6FD5BB03-A3BB-4422-8B35-B8EB0C671B15}" type="slidenum">
              <a:rPr lang="en-US" smtClean="0"/>
              <a:t>17</a:t>
            </a:fld>
            <a:endParaRPr lang="en-US"/>
          </a:p>
        </p:txBody>
      </p:sp>
    </p:spTree>
    <p:extLst>
      <p:ext uri="{BB962C8B-B14F-4D97-AF65-F5344CB8AC3E}">
        <p14:creationId xmlns:p14="http://schemas.microsoft.com/office/powerpoint/2010/main" val="13089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5BB03-A3BB-4422-8B35-B8EB0C671B15}" type="slidenum">
              <a:rPr lang="en-US" smtClean="0"/>
              <a:t>4</a:t>
            </a:fld>
            <a:endParaRPr lang="en-US" dirty="0"/>
          </a:p>
        </p:txBody>
      </p:sp>
    </p:spTree>
    <p:extLst>
      <p:ext uri="{BB962C8B-B14F-4D97-AF65-F5344CB8AC3E}">
        <p14:creationId xmlns:p14="http://schemas.microsoft.com/office/powerpoint/2010/main" val="314595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pic is the cargo hold following the fire. </a:t>
            </a:r>
            <a:r>
              <a:rPr lang="en-US" sz="800" dirty="0"/>
              <a:t>Fire damage to lower aft cargo compartment </a:t>
            </a:r>
            <a:endParaRPr lang="en-US" dirty="0"/>
          </a:p>
          <a:p>
            <a:r>
              <a:rPr lang="en-US" sz="800" dirty="0"/>
              <a:t>One passenger bag, found face-down near the cargo compartment door opening, showed signs of fire damage (</a:t>
            </a:r>
            <a:r>
              <a:rPr lang="en-US" sz="800" u="sng" dirty="0">
                <a:hlinkClick r:id="rId3"/>
              </a:rPr>
              <a:t>Figure 1</a:t>
            </a:r>
            <a:r>
              <a:rPr lang="en-US" sz="800" dirty="0"/>
              <a:t>).</a:t>
            </a:r>
          </a:p>
          <a:p>
            <a:r>
              <a:rPr lang="en-US" sz="800" b="1" dirty="0"/>
              <a:t>Figure 1.</a:t>
            </a:r>
            <a:r>
              <a:rPr lang="en-US" sz="800" dirty="0"/>
              <a:t> Passenger bag showing fire damage</a:t>
            </a:r>
          </a:p>
          <a:p>
            <a:r>
              <a:rPr lang="en-US" sz="800" dirty="0"/>
              <a:t>By Kirk Reid</a:t>
            </a:r>
          </a:p>
        </p:txBody>
      </p:sp>
      <p:sp>
        <p:nvSpPr>
          <p:cNvPr id="4" name="Slide Number Placeholder 3"/>
          <p:cNvSpPr>
            <a:spLocks noGrp="1"/>
          </p:cNvSpPr>
          <p:nvPr>
            <p:ph type="sldNum" sz="quarter" idx="10"/>
          </p:nvPr>
        </p:nvSpPr>
        <p:spPr/>
        <p:txBody>
          <a:bodyPr/>
          <a:lstStyle/>
          <a:p>
            <a:fld id="{6FD5BB03-A3BB-4422-8B35-B8EB0C671B15}" type="slidenum">
              <a:rPr lang="en-US" smtClean="0"/>
              <a:t>5</a:t>
            </a:fld>
            <a:endParaRPr lang="en-US" dirty="0"/>
          </a:p>
        </p:txBody>
      </p:sp>
    </p:spTree>
    <p:extLst>
      <p:ext uri="{BB962C8B-B14F-4D97-AF65-F5344CB8AC3E}">
        <p14:creationId xmlns:p14="http://schemas.microsoft.com/office/powerpoint/2010/main" val="323172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9</a:t>
            </a:fld>
            <a:endParaRPr lang="en-US"/>
          </a:p>
        </p:txBody>
      </p:sp>
    </p:spTree>
    <p:extLst>
      <p:ext uri="{BB962C8B-B14F-4D97-AF65-F5344CB8AC3E}">
        <p14:creationId xmlns:p14="http://schemas.microsoft.com/office/powerpoint/2010/main" val="117513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10</a:t>
            </a:fld>
            <a:endParaRPr lang="en-US"/>
          </a:p>
        </p:txBody>
      </p:sp>
    </p:spTree>
    <p:extLst>
      <p:ext uri="{BB962C8B-B14F-4D97-AF65-F5344CB8AC3E}">
        <p14:creationId xmlns:p14="http://schemas.microsoft.com/office/powerpoint/2010/main" val="171878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306C-8982-29ED-1F42-F0CCAAB83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13E0B-069C-053B-7F95-2C55F4BEC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B27D3-7B93-1897-A64B-D757EAC06F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DFDE6-EE51-3D00-198B-B9C00AA39431}"/>
              </a:ext>
            </a:extLst>
          </p:cNvPr>
          <p:cNvSpPr>
            <a:spLocks noGrp="1"/>
          </p:cNvSpPr>
          <p:nvPr>
            <p:ph type="sldNum" sz="quarter" idx="5"/>
          </p:nvPr>
        </p:nvSpPr>
        <p:spPr/>
        <p:txBody>
          <a:bodyPr/>
          <a:lstStyle/>
          <a:p>
            <a:fld id="{6FD5BB03-A3BB-4422-8B35-B8EB0C671B15}" type="slidenum">
              <a:rPr lang="en-US" smtClean="0"/>
              <a:t>12</a:t>
            </a:fld>
            <a:endParaRPr lang="en-US"/>
          </a:p>
        </p:txBody>
      </p:sp>
    </p:spTree>
    <p:extLst>
      <p:ext uri="{BB962C8B-B14F-4D97-AF65-F5344CB8AC3E}">
        <p14:creationId xmlns:p14="http://schemas.microsoft.com/office/powerpoint/2010/main" val="284350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3B1B-804E-B63B-C520-BC9E41AC1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24159-D1C0-AFDE-A127-9810D73AB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B0163-6FFF-8FC7-2FD8-7B383D3AB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FB8862-EF86-1419-E0ED-C5BED04932C2}"/>
              </a:ext>
            </a:extLst>
          </p:cNvPr>
          <p:cNvSpPr>
            <a:spLocks noGrp="1"/>
          </p:cNvSpPr>
          <p:nvPr>
            <p:ph type="sldNum" sz="quarter" idx="5"/>
          </p:nvPr>
        </p:nvSpPr>
        <p:spPr/>
        <p:txBody>
          <a:bodyPr/>
          <a:lstStyle/>
          <a:p>
            <a:fld id="{6FD5BB03-A3BB-4422-8B35-B8EB0C671B15}" type="slidenum">
              <a:rPr lang="en-US" smtClean="0"/>
              <a:t>13</a:t>
            </a:fld>
            <a:endParaRPr lang="en-US"/>
          </a:p>
        </p:txBody>
      </p:sp>
    </p:spTree>
    <p:extLst>
      <p:ext uri="{BB962C8B-B14F-4D97-AF65-F5344CB8AC3E}">
        <p14:creationId xmlns:p14="http://schemas.microsoft.com/office/powerpoint/2010/main" val="362481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0559-B05C-3559-AD17-8F4F32D5F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9C6CE-6D19-935B-A124-9E6E51D64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FAB51-99D1-4FF4-BFC0-6E34306CF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57790B-FE29-6B8C-11E6-F9E6449A96E0}"/>
              </a:ext>
            </a:extLst>
          </p:cNvPr>
          <p:cNvSpPr>
            <a:spLocks noGrp="1"/>
          </p:cNvSpPr>
          <p:nvPr>
            <p:ph type="sldNum" sz="quarter" idx="5"/>
          </p:nvPr>
        </p:nvSpPr>
        <p:spPr/>
        <p:txBody>
          <a:bodyPr/>
          <a:lstStyle/>
          <a:p>
            <a:fld id="{6FD5BB03-A3BB-4422-8B35-B8EB0C671B15}" type="slidenum">
              <a:rPr lang="en-US" smtClean="0"/>
              <a:t>14</a:t>
            </a:fld>
            <a:endParaRPr lang="en-US"/>
          </a:p>
        </p:txBody>
      </p:sp>
    </p:spTree>
    <p:extLst>
      <p:ext uri="{BB962C8B-B14F-4D97-AF65-F5344CB8AC3E}">
        <p14:creationId xmlns:p14="http://schemas.microsoft.com/office/powerpoint/2010/main" val="295084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15</a:t>
            </a:fld>
            <a:endParaRPr lang="en-US"/>
          </a:p>
        </p:txBody>
      </p:sp>
    </p:spTree>
    <p:extLst>
      <p:ext uri="{BB962C8B-B14F-4D97-AF65-F5344CB8AC3E}">
        <p14:creationId xmlns:p14="http://schemas.microsoft.com/office/powerpoint/2010/main" val="818866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transcanada.com/"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sp>
        <p:nvSpPr>
          <p:cNvPr id="6" name="PresentationTitle">
            <a:extLst>
              <a:ext uri="{FF2B5EF4-FFF2-40B4-BE49-F238E27FC236}">
                <a16:creationId xmlns:a16="http://schemas.microsoft.com/office/drawing/2014/main" id="{78676514-58D7-412D-8EDD-61154BA1444D}"/>
              </a:ext>
            </a:extLst>
          </p:cNvPr>
          <p:cNvSpPr>
            <a:spLocks noGrp="1"/>
          </p:cNvSpPr>
          <p:nvPr>
            <p:ph type="body" sz="quarter" idx="10" hasCustomPrompt="1"/>
          </p:nvPr>
        </p:nvSpPr>
        <p:spPr>
          <a:xfrm>
            <a:off x="565152" y="4705010"/>
            <a:ext cx="7854949" cy="1254471"/>
          </a:xfrm>
          <a:prstGeom prst="rect">
            <a:avLst/>
          </a:prstGeom>
          <a:noFill/>
        </p:spPr>
        <p:txBody>
          <a:bodyPr anchor="b">
            <a:noAutofit/>
          </a:bodyPr>
          <a:lstStyle>
            <a:lvl1pPr>
              <a:defRPr sz="4000" b="1">
                <a:solidFill>
                  <a:schemeClr val="bg1"/>
                </a:solidFill>
                <a:latin typeface="+mj-lt"/>
              </a:defRPr>
            </a:lvl1pPr>
            <a:lvl2pPr>
              <a:defRPr sz="4400" b="0">
                <a:solidFill>
                  <a:schemeClr val="tx1"/>
                </a:solidFill>
                <a:latin typeface="+mj-lt"/>
              </a:defRPr>
            </a:lvl2pPr>
            <a:lvl3pPr>
              <a:defRPr sz="4400" b="0">
                <a:solidFill>
                  <a:schemeClr val="tx1"/>
                </a:solidFill>
                <a:latin typeface="+mj-lt"/>
              </a:defRPr>
            </a:lvl3pPr>
            <a:lvl4pPr>
              <a:defRPr sz="4400" b="0">
                <a:solidFill>
                  <a:schemeClr val="tx1"/>
                </a:solidFill>
                <a:latin typeface="+mj-lt"/>
              </a:defRPr>
            </a:lvl4pPr>
            <a:lvl5pPr>
              <a:defRPr sz="4400" b="0">
                <a:solidFill>
                  <a:schemeClr val="tx1"/>
                </a:solidFill>
                <a:latin typeface="+mj-lt"/>
              </a:defRPr>
            </a:lvl5pPr>
          </a:lstStyle>
          <a:p>
            <a:pPr lvl="0"/>
            <a:r>
              <a:rPr lang="en-US"/>
              <a:t>Click to add title</a:t>
            </a:r>
          </a:p>
        </p:txBody>
      </p:sp>
      <p:sp>
        <p:nvSpPr>
          <p:cNvPr id="8" name="Text Placeholder 7">
            <a:extLst>
              <a:ext uri="{FF2B5EF4-FFF2-40B4-BE49-F238E27FC236}">
                <a16:creationId xmlns:a16="http://schemas.microsoft.com/office/drawing/2014/main" id="{81123413-4F20-4E6F-A1CE-202AFFEC2312}"/>
              </a:ext>
            </a:extLst>
          </p:cNvPr>
          <p:cNvSpPr>
            <a:spLocks noGrp="1"/>
          </p:cNvSpPr>
          <p:nvPr>
            <p:ph type="body" sz="quarter" idx="11" hasCustomPrompt="1"/>
          </p:nvPr>
        </p:nvSpPr>
        <p:spPr>
          <a:xfrm>
            <a:off x="581777" y="5948595"/>
            <a:ext cx="7838323" cy="452211"/>
          </a:xfrm>
          <a:prstGeom prst="rect">
            <a:avLst/>
          </a:prstGeom>
          <a:noFill/>
        </p:spPr>
        <p:txBody>
          <a:bodyPr>
            <a:noAutofit/>
          </a:bodyPr>
          <a:lstStyle>
            <a:lvl1pPr>
              <a:defRPr sz="2200">
                <a:solidFill>
                  <a:schemeClr val="bg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en-US"/>
              <a:t>Click to add sub-title</a:t>
            </a:r>
          </a:p>
        </p:txBody>
      </p:sp>
      <p:pic>
        <p:nvPicPr>
          <p:cNvPr id="7" name="Picture 6">
            <a:extLst>
              <a:ext uri="{FF2B5EF4-FFF2-40B4-BE49-F238E27FC236}">
                <a16:creationId xmlns:a16="http://schemas.microsoft.com/office/drawing/2014/main" id="{A3542674-602D-4E91-8AE2-157AF8C99E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black">
          <a:xfrm>
            <a:off x="8880702" y="5627171"/>
            <a:ext cx="2637341" cy="585627"/>
          </a:xfrm>
          <a:prstGeom prst="rect">
            <a:avLst/>
          </a:prstGeom>
        </p:spPr>
      </p:pic>
    </p:spTree>
    <p:extLst>
      <p:ext uri="{BB962C8B-B14F-4D97-AF65-F5344CB8AC3E}">
        <p14:creationId xmlns:p14="http://schemas.microsoft.com/office/powerpoint/2010/main" val="212864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21C64FA-B95B-4D11-8401-B56855673C05}"/>
              </a:ext>
            </a:extLst>
          </p:cNvPr>
          <p:cNvSpPr>
            <a:spLocks noGrp="1"/>
          </p:cNvSpPr>
          <p:nvPr>
            <p:ph type="body" sz="quarter" idx="10" hasCustomPrompt="1"/>
          </p:nvPr>
        </p:nvSpPr>
        <p:spPr>
          <a:xfrm>
            <a:off x="2711627" y="4932506"/>
            <a:ext cx="8742697" cy="1340810"/>
          </a:xfrm>
          <a:prstGeom prst="rect">
            <a:avLst/>
          </a:prstGeom>
        </p:spPr>
        <p:txBody>
          <a:bodyPr anchor="b"/>
          <a:lstStyle>
            <a:lvl1pPr algn="r">
              <a:lnSpc>
                <a:spcPct val="100000"/>
              </a:lnSpc>
              <a:defRPr sz="4400" b="0">
                <a:solidFill>
                  <a:schemeClr val="bg1"/>
                </a:solidFill>
                <a:latin typeface="+mj-lt"/>
              </a:defRPr>
            </a:lvl1pPr>
            <a:lvl5pPr>
              <a:defRPr/>
            </a:lvl5pPr>
          </a:lstStyle>
          <a:p>
            <a:pPr lvl="0"/>
            <a:r>
              <a:rPr lang="en-US"/>
              <a:t>Click to add section title</a:t>
            </a:r>
          </a:p>
        </p:txBody>
      </p:sp>
    </p:spTree>
    <p:extLst>
      <p:ext uri="{BB962C8B-B14F-4D97-AF65-F5344CB8AC3E}">
        <p14:creationId xmlns:p14="http://schemas.microsoft.com/office/powerpoint/2010/main" val="352998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97D96CE-9899-4C73-96F2-54F5B0A350BD}"/>
              </a:ext>
            </a:extLst>
          </p:cNvPr>
          <p:cNvSpPr>
            <a:spLocks noGrp="1"/>
          </p:cNvSpPr>
          <p:nvPr>
            <p:ph type="body" sz="quarter" idx="10" hasCustomPrompt="1"/>
          </p:nvPr>
        </p:nvSpPr>
        <p:spPr>
          <a:xfrm>
            <a:off x="731404" y="5445224"/>
            <a:ext cx="10722917" cy="828092"/>
          </a:xfrm>
          <a:prstGeom prst="rect">
            <a:avLst/>
          </a:prstGeom>
        </p:spPr>
        <p:txBody>
          <a:bodyPr anchor="b"/>
          <a:lstStyle>
            <a:lvl1pPr algn="r">
              <a:lnSpc>
                <a:spcPct val="100000"/>
              </a:lnSpc>
              <a:defRPr sz="4400" b="0">
                <a:solidFill>
                  <a:schemeClr val="tx1"/>
                </a:solidFill>
                <a:latin typeface="+mj-lt"/>
              </a:defRPr>
            </a:lvl1pPr>
            <a:lvl5pPr>
              <a:defRPr/>
            </a:lvl5pPr>
          </a:lstStyle>
          <a:p>
            <a:pPr lvl="0"/>
            <a:r>
              <a:rPr lang="en-US"/>
              <a:t>Click to add subsection title</a:t>
            </a:r>
          </a:p>
        </p:txBody>
      </p:sp>
      <p:sp>
        <p:nvSpPr>
          <p:cNvPr id="3" name="Text Placeholder 3">
            <a:extLst>
              <a:ext uri="{FF2B5EF4-FFF2-40B4-BE49-F238E27FC236}">
                <a16:creationId xmlns:a16="http://schemas.microsoft.com/office/drawing/2014/main" id="{4EE9DE22-7469-4CEA-AA5C-D73ADDB33B7A}"/>
              </a:ext>
            </a:extLst>
          </p:cNvPr>
          <p:cNvSpPr>
            <a:spLocks noGrp="1"/>
          </p:cNvSpPr>
          <p:nvPr>
            <p:ph type="body" sz="quarter" idx="11" hasCustomPrompt="1"/>
          </p:nvPr>
        </p:nvSpPr>
        <p:spPr>
          <a:xfrm>
            <a:off x="731407" y="4453433"/>
            <a:ext cx="10722919" cy="991137"/>
          </a:xfrm>
          <a:prstGeom prst="rect">
            <a:avLst/>
          </a:prstGeom>
        </p:spPr>
        <p:txBody>
          <a:bodyPr anchor="b"/>
          <a:lstStyle>
            <a:lvl1pPr algn="r">
              <a:lnSpc>
                <a:spcPct val="110000"/>
              </a:lnSpc>
              <a:defRPr sz="2600" b="0">
                <a:solidFill>
                  <a:schemeClr val="accent2"/>
                </a:solidFill>
                <a:latin typeface="+mj-lt"/>
              </a:defRPr>
            </a:lvl1pPr>
            <a:lvl5pPr>
              <a:defRPr/>
            </a:lvl5pPr>
          </a:lstStyle>
          <a:p>
            <a:pPr lvl="0"/>
            <a:r>
              <a:rPr lang="en-US"/>
              <a:t>Click to add parent section title</a:t>
            </a:r>
          </a:p>
        </p:txBody>
      </p:sp>
    </p:spTree>
    <p:extLst>
      <p:ext uri="{BB962C8B-B14F-4D97-AF65-F5344CB8AC3E}">
        <p14:creationId xmlns:p14="http://schemas.microsoft.com/office/powerpoint/2010/main" val="106169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Map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85661" y="1514437"/>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645213" y="367246"/>
            <a:ext cx="501339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644485" y="1878676"/>
            <a:ext cx="5014119" cy="4264428"/>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2" name="Picture Placeholder 2">
            <a:extLst>
              <a:ext uri="{FF2B5EF4-FFF2-40B4-BE49-F238E27FC236}">
                <a16:creationId xmlns:a16="http://schemas.microsoft.com/office/drawing/2014/main" id="{43FB4C37-DBED-4640-A143-E4033FF604E1}"/>
              </a:ext>
            </a:extLst>
          </p:cNvPr>
          <p:cNvSpPr>
            <a:spLocks noGrp="1"/>
          </p:cNvSpPr>
          <p:nvPr>
            <p:ph type="pic" sz="quarter" idx="13" hasCustomPrompt="1"/>
          </p:nvPr>
        </p:nvSpPr>
        <p:spPr>
          <a:xfrm>
            <a:off x="0" y="0"/>
            <a:ext cx="6074229" cy="6858000"/>
          </a:xfrm>
          <a:prstGeom prst="rect">
            <a:avLst/>
          </a:prstGeom>
        </p:spPr>
        <p:txBody>
          <a:bodyPr vert="horz" wrap="square" lIns="0" tIns="0" bIns="1097280" anchor="ctr" anchorCtr="0"/>
          <a:lstStyle>
            <a:lvl1pPr algn="ctr">
              <a:defRPr>
                <a:solidFill>
                  <a:schemeClr val="accent2"/>
                </a:solidFill>
              </a:defRPr>
            </a:lvl1pPr>
          </a:lstStyle>
          <a:p>
            <a:r>
              <a:rPr lang="en-US"/>
              <a:t>Click icon to add a picture or map</a:t>
            </a:r>
          </a:p>
        </p:txBody>
      </p:sp>
      <p:sp>
        <p:nvSpPr>
          <p:cNvPr id="7" name="Slide Number Placeholder 5">
            <a:extLst>
              <a:ext uri="{FF2B5EF4-FFF2-40B4-BE49-F238E27FC236}">
                <a16:creationId xmlns:a16="http://schemas.microsoft.com/office/drawing/2014/main" id="{C42CAE8C-86A8-481C-8582-324D614D5584}"/>
              </a:ext>
            </a:extLst>
          </p:cNvPr>
          <p:cNvSpPr>
            <a:spLocks noGrp="1"/>
          </p:cNvSpPr>
          <p:nvPr>
            <p:ph type="sldNum" sz="quarter" idx="14"/>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9"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291849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Image/Map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2D33A87-12F2-46A6-A2AD-1DA85FAFF611}"/>
              </a:ext>
            </a:extLst>
          </p:cNvPr>
          <p:cNvSpPr>
            <a:spLocks noGrp="1"/>
          </p:cNvSpPr>
          <p:nvPr>
            <p:ph type="pic" sz="quarter" idx="13" hasCustomPrompt="1"/>
          </p:nvPr>
        </p:nvSpPr>
        <p:spPr>
          <a:xfrm>
            <a:off x="6117772" y="0"/>
            <a:ext cx="6074229" cy="6858000"/>
          </a:xfrm>
          <a:prstGeom prst="rect">
            <a:avLst/>
          </a:prstGeom>
        </p:spPr>
        <p:txBody>
          <a:bodyPr vert="horz" wrap="square" lIns="0" tIns="0" bIns="1097280" anchor="ctr" anchorCtr="0"/>
          <a:lstStyle>
            <a:lvl1pPr algn="ctr">
              <a:defRPr>
                <a:solidFill>
                  <a:schemeClr val="accent2"/>
                </a:solidFill>
              </a:defRPr>
            </a:lvl1pPr>
          </a:lstStyle>
          <a:p>
            <a:r>
              <a:rPr lang="en-US"/>
              <a:t>Click icon to add a picture or map</a:t>
            </a:r>
          </a:p>
        </p:txBody>
      </p:sp>
      <p:sp>
        <p:nvSpPr>
          <p:cNvPr id="3" name="Rectangle 2">
            <a:extLst>
              <a:ext uri="{FF2B5EF4-FFF2-40B4-BE49-F238E27FC236}">
                <a16:creationId xmlns:a16="http://schemas.microsoft.com/office/drawing/2014/main" id="{5E10DD67-D4FB-446A-ABD4-60553969125D}"/>
              </a:ext>
            </a:extLst>
          </p:cNvPr>
          <p:cNvSpPr/>
          <p:nvPr userDrawn="1"/>
        </p:nvSpPr>
        <p:spPr>
          <a:xfrm>
            <a:off x="11334751"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49859" y="1514437"/>
            <a:ext cx="54570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75908" y="367246"/>
            <a:ext cx="501339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75183" y="1736812"/>
            <a:ext cx="5014119" cy="4406292"/>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8"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11347372"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b="1" smtClean="0"/>
              <a:pPr/>
              <a:t>‹#›</a:t>
            </a:fld>
            <a:endParaRPr lang="en-US" b="1"/>
          </a:p>
        </p:txBody>
      </p:sp>
      <p:sp>
        <p:nvSpPr>
          <p:cNvPr id="9"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5025735" cy="273270"/>
          </a:xfrm>
        </p:spPr>
        <p:txBody>
          <a:bodyPr anchor="ctr"/>
          <a:lstStyle/>
          <a:p>
            <a:endParaRPr lang="en-US"/>
          </a:p>
        </p:txBody>
      </p:sp>
    </p:spTree>
    <p:extLst>
      <p:ext uri="{BB962C8B-B14F-4D97-AF65-F5344CB8AC3E}">
        <p14:creationId xmlns:p14="http://schemas.microsoft.com/office/powerpoint/2010/main" val="262969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Map —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2D33A87-12F2-46A6-A2AD-1DA85FAFF611}"/>
              </a:ext>
            </a:extLst>
          </p:cNvPr>
          <p:cNvSpPr>
            <a:spLocks noGrp="1"/>
          </p:cNvSpPr>
          <p:nvPr>
            <p:ph type="pic" sz="quarter" idx="13" hasCustomPrompt="1"/>
          </p:nvPr>
        </p:nvSpPr>
        <p:spPr>
          <a:xfrm>
            <a:off x="1" y="1"/>
            <a:ext cx="12192000" cy="3438525"/>
          </a:xfrm>
          <a:prstGeom prst="rect">
            <a:avLst/>
          </a:prstGeom>
        </p:spPr>
        <p:txBody>
          <a:bodyPr vert="horz" wrap="square" lIns="0" tIns="0" bIns="1097280" anchor="ctr" anchorCtr="0"/>
          <a:lstStyle>
            <a:lvl1pPr algn="ctr">
              <a:defRPr>
                <a:solidFill>
                  <a:schemeClr val="accent2"/>
                </a:solidFill>
              </a:defRPr>
            </a:lvl1pPr>
          </a:lstStyle>
          <a:p>
            <a:r>
              <a:rPr lang="en-US"/>
              <a:t>Click icon to add a picture or map</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75179" y="3717038"/>
            <a:ext cx="11181760" cy="2426071"/>
          </a:xfrm>
          <a:prstGeom prst="rect">
            <a:avLst/>
          </a:prstGeom>
        </p:spPr>
        <p:txBody>
          <a:bodyPr/>
          <a:lstStyle>
            <a:lvl1pPr>
              <a:lnSpc>
                <a:spcPct val="100000"/>
              </a:lnSpc>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bwMode="white">
          <a:xfrm>
            <a:off x="575911" y="2533650"/>
            <a:ext cx="11181031" cy="736100"/>
          </a:xfrm>
          <a:prstGeom prst="rect">
            <a:avLst/>
          </a:prstGeom>
        </p:spPr>
        <p:txBody>
          <a:bodyPr anchor="b"/>
          <a:lstStyle>
            <a:lvl1pPr>
              <a:defRPr sz="3400" b="1">
                <a:solidFill>
                  <a:schemeClr val="bg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8" name="Slide Number Placeholder 5">
            <a:extLst>
              <a:ext uri="{FF2B5EF4-FFF2-40B4-BE49-F238E27FC236}">
                <a16:creationId xmlns:a16="http://schemas.microsoft.com/office/drawing/2014/main" id="{C42CAE8C-86A8-481C-8582-324D614D5584}"/>
              </a:ext>
            </a:extLst>
          </p:cNvPr>
          <p:cNvSpPr>
            <a:spLocks noGrp="1"/>
          </p:cNvSpPr>
          <p:nvPr>
            <p:ph type="sldNum" sz="quarter" idx="14"/>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a:p>
        </p:txBody>
      </p:sp>
      <p:sp>
        <p:nvSpPr>
          <p:cNvPr id="12"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3465198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64295" y="407238"/>
            <a:ext cx="11094308"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48731"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3" name="Picture Placeholder 2">
            <a:extLst>
              <a:ext uri="{FF2B5EF4-FFF2-40B4-BE49-F238E27FC236}">
                <a16:creationId xmlns:a16="http://schemas.microsoft.com/office/drawing/2014/main" id="{34654E68-4F58-4450-BDE2-3A4C10B0E85E}"/>
              </a:ext>
            </a:extLst>
          </p:cNvPr>
          <p:cNvSpPr>
            <a:spLocks noGrp="1"/>
          </p:cNvSpPr>
          <p:nvPr>
            <p:ph type="pic" sz="quarter" idx="15" hasCustomPrompt="1"/>
          </p:nvPr>
        </p:nvSpPr>
        <p:spPr>
          <a:xfrm>
            <a:off x="657605" y="1523316"/>
            <a:ext cx="3299257" cy="1895475"/>
          </a:xfrm>
          <a:prstGeom prst="rect">
            <a:avLst/>
          </a:prstGeom>
        </p:spPr>
        <p:txBody>
          <a:bodyPr/>
          <a:lstStyle>
            <a:lvl1pPr algn="ctr">
              <a:defRPr sz="2200">
                <a:solidFill>
                  <a:schemeClr val="accent2"/>
                </a:solidFill>
              </a:defRPr>
            </a:lvl1pPr>
          </a:lstStyle>
          <a:p>
            <a:br>
              <a:rPr lang="en-US"/>
            </a:br>
            <a:r>
              <a:rPr lang="en-US"/>
              <a:t>Click icon to add picture  </a:t>
            </a:r>
          </a:p>
        </p:txBody>
      </p:sp>
      <p:sp>
        <p:nvSpPr>
          <p:cNvPr id="12" name="Picture Placeholder 2">
            <a:extLst>
              <a:ext uri="{FF2B5EF4-FFF2-40B4-BE49-F238E27FC236}">
                <a16:creationId xmlns:a16="http://schemas.microsoft.com/office/drawing/2014/main" id="{47D69085-530B-45D4-B870-709132E6C485}"/>
              </a:ext>
            </a:extLst>
          </p:cNvPr>
          <p:cNvSpPr>
            <a:spLocks noGrp="1"/>
          </p:cNvSpPr>
          <p:nvPr>
            <p:ph type="pic" sz="quarter" idx="17" hasCustomPrompt="1"/>
          </p:nvPr>
        </p:nvSpPr>
        <p:spPr>
          <a:xfrm>
            <a:off x="8359348" y="1523316"/>
            <a:ext cx="3299257" cy="1895475"/>
          </a:xfrm>
          <a:prstGeom prst="rect">
            <a:avLst/>
          </a:prstGeom>
        </p:spPr>
        <p:txBody>
          <a:bodyPr/>
          <a:lstStyle>
            <a:lvl1pPr algn="ctr">
              <a:defRPr sz="2200">
                <a:solidFill>
                  <a:schemeClr val="accent2"/>
                </a:solidFill>
              </a:defRPr>
            </a:lvl1pPr>
          </a:lstStyle>
          <a:p>
            <a:br>
              <a:rPr lang="en-US"/>
            </a:br>
            <a:r>
              <a:rPr lang="en-US"/>
              <a:t>Click icon to add picture  </a:t>
            </a:r>
          </a:p>
        </p:txBody>
      </p:sp>
      <p:sp>
        <p:nvSpPr>
          <p:cNvPr id="15" name="Picture Placeholder 2">
            <a:extLst>
              <a:ext uri="{FF2B5EF4-FFF2-40B4-BE49-F238E27FC236}">
                <a16:creationId xmlns:a16="http://schemas.microsoft.com/office/drawing/2014/main" id="{BC912290-FAA0-4161-BD20-CD471B9F318F}"/>
              </a:ext>
            </a:extLst>
          </p:cNvPr>
          <p:cNvSpPr>
            <a:spLocks noGrp="1"/>
          </p:cNvSpPr>
          <p:nvPr>
            <p:ph type="pic" sz="quarter" idx="19" hasCustomPrompt="1"/>
          </p:nvPr>
        </p:nvSpPr>
        <p:spPr>
          <a:xfrm>
            <a:off x="4508475" y="1523316"/>
            <a:ext cx="3299257" cy="1895475"/>
          </a:xfrm>
          <a:prstGeom prst="rect">
            <a:avLst/>
          </a:prstGeom>
        </p:spPr>
        <p:txBody>
          <a:bodyPr/>
          <a:lstStyle>
            <a:lvl1pPr algn="ctr">
              <a:defRPr sz="2200">
                <a:solidFill>
                  <a:schemeClr val="accent2"/>
                </a:solidFill>
              </a:defRPr>
            </a:lvl1pPr>
          </a:lstStyle>
          <a:p>
            <a:br>
              <a:rPr lang="en-US"/>
            </a:br>
            <a:r>
              <a:rPr lang="en-US"/>
              <a:t>Click icon to add picture  </a:t>
            </a:r>
          </a:p>
        </p:txBody>
      </p:sp>
      <p:sp>
        <p:nvSpPr>
          <p:cNvPr id="16" name="Text Placeholder 16">
            <a:extLst>
              <a:ext uri="{FF2B5EF4-FFF2-40B4-BE49-F238E27FC236}">
                <a16:creationId xmlns:a16="http://schemas.microsoft.com/office/drawing/2014/main" id="{614BED6E-328B-4971-801E-74345712E530}"/>
              </a:ext>
            </a:extLst>
          </p:cNvPr>
          <p:cNvSpPr>
            <a:spLocks noGrp="1"/>
          </p:cNvSpPr>
          <p:nvPr>
            <p:ph type="body" sz="quarter" idx="20" hasCustomPrompt="1"/>
          </p:nvPr>
        </p:nvSpPr>
        <p:spPr>
          <a:xfrm>
            <a:off x="4508472"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17" name="Text Placeholder 16">
            <a:extLst>
              <a:ext uri="{FF2B5EF4-FFF2-40B4-BE49-F238E27FC236}">
                <a16:creationId xmlns:a16="http://schemas.microsoft.com/office/drawing/2014/main" id="{695BE9C6-7A52-434F-850B-E3E1E7F6AE74}"/>
              </a:ext>
            </a:extLst>
          </p:cNvPr>
          <p:cNvSpPr>
            <a:spLocks noGrp="1"/>
          </p:cNvSpPr>
          <p:nvPr>
            <p:ph type="body" sz="quarter" idx="21" hasCustomPrompt="1"/>
          </p:nvPr>
        </p:nvSpPr>
        <p:spPr>
          <a:xfrm>
            <a:off x="8350472"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13"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9"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20"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273716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64295" y="407238"/>
            <a:ext cx="11094308"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63568" y="1340768"/>
            <a:ext cx="5445481" cy="4593340"/>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6" name="Rectangle 5">
            <a:extLst>
              <a:ext uri="{FF2B5EF4-FFF2-40B4-BE49-F238E27FC236}">
                <a16:creationId xmlns:a16="http://schemas.microsoft.com/office/drawing/2014/main" id="{62F78019-9D8E-418A-9799-F16BF7A897E6}"/>
              </a:ext>
            </a:extLst>
          </p:cNvPr>
          <p:cNvSpPr/>
          <p:nvPr userDrawn="1"/>
        </p:nvSpPr>
        <p:spPr>
          <a:xfrm>
            <a:off x="6396899" y="1448780"/>
            <a:ext cx="5270156" cy="4485328"/>
          </a:xfrm>
          <a:prstGeom prst="rect">
            <a:avLst/>
          </a:prstGeom>
          <a:gradFill>
            <a:gsLst>
              <a:gs pos="100000">
                <a:srgbClr val="36A958"/>
              </a:gs>
              <a:gs pos="2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16">
            <a:extLst>
              <a:ext uri="{FF2B5EF4-FFF2-40B4-BE49-F238E27FC236}">
                <a16:creationId xmlns:a16="http://schemas.microsoft.com/office/drawing/2014/main" id="{9168D245-884C-4024-B7AA-EEB359E89FCD}"/>
              </a:ext>
            </a:extLst>
          </p:cNvPr>
          <p:cNvSpPr>
            <a:spLocks noGrp="1"/>
          </p:cNvSpPr>
          <p:nvPr>
            <p:ph type="body" sz="quarter" idx="13" hasCustomPrompt="1"/>
          </p:nvPr>
        </p:nvSpPr>
        <p:spPr bwMode="white">
          <a:xfrm>
            <a:off x="6654113" y="1699059"/>
            <a:ext cx="4744995" cy="3966519"/>
          </a:xfrm>
          <a:prstGeom prst="rect">
            <a:avLst/>
          </a:prstGeom>
        </p:spPr>
        <p:txBody>
          <a:bodyPr/>
          <a:lstStyle>
            <a:lvl1pPr>
              <a:lnSpc>
                <a:spcPct val="120000"/>
              </a:lnSpc>
              <a:defRPr sz="2200">
                <a:solidFill>
                  <a:schemeClr val="bg1"/>
                </a:solidFill>
                <a:latin typeface="+mj-lt"/>
              </a:defRPr>
            </a:lvl1pPr>
            <a:lvl2pPr>
              <a:defRPr sz="2000"/>
            </a:lvl2pPr>
            <a:lvl3pPr>
              <a:defRPr sz="2000"/>
            </a:lvl3pPr>
            <a:lvl4pPr>
              <a:defRPr sz="2000"/>
            </a:lvl4pPr>
            <a:lvl5pPr>
              <a:defRPr sz="2000"/>
            </a:lvl5pPr>
          </a:lstStyle>
          <a:p>
            <a:pPr lvl="0"/>
            <a:r>
              <a:rPr lang="en-US"/>
              <a:t>Click to add text</a:t>
            </a:r>
          </a:p>
        </p:txBody>
      </p:sp>
      <p:sp>
        <p:nvSpPr>
          <p:cNvPr id="9" name="Slide Number Placeholder 5">
            <a:extLst>
              <a:ext uri="{FF2B5EF4-FFF2-40B4-BE49-F238E27FC236}">
                <a16:creationId xmlns:a16="http://schemas.microsoft.com/office/drawing/2014/main" id="{C42CAE8C-86A8-481C-8582-324D614D5584}"/>
              </a:ext>
            </a:extLst>
          </p:cNvPr>
          <p:cNvSpPr>
            <a:spLocks noGrp="1"/>
          </p:cNvSpPr>
          <p:nvPr>
            <p:ph type="sldNum" sz="quarter" idx="14"/>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a:p>
        </p:txBody>
      </p:sp>
      <p:sp>
        <p:nvSpPr>
          <p:cNvPr id="11"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1172165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allou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64295" y="407238"/>
            <a:ext cx="11094308"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48731" y="3851606"/>
            <a:ext cx="3308128" cy="194444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16" name="Text Placeholder 16">
            <a:extLst>
              <a:ext uri="{FF2B5EF4-FFF2-40B4-BE49-F238E27FC236}">
                <a16:creationId xmlns:a16="http://schemas.microsoft.com/office/drawing/2014/main" id="{614BED6E-328B-4971-801E-74345712E530}"/>
              </a:ext>
            </a:extLst>
          </p:cNvPr>
          <p:cNvSpPr>
            <a:spLocks noGrp="1"/>
          </p:cNvSpPr>
          <p:nvPr>
            <p:ph type="body" sz="quarter" idx="20" hasCustomPrompt="1"/>
          </p:nvPr>
        </p:nvSpPr>
        <p:spPr>
          <a:xfrm>
            <a:off x="4508472" y="3851606"/>
            <a:ext cx="3308128" cy="1944446"/>
          </a:xfrm>
          <a:prstGeom prst="rect">
            <a:avLst/>
          </a:prstGeom>
        </p:spPr>
        <p:txBody>
          <a:bodyPr/>
          <a:lstStyle>
            <a:lvl1pPr marL="0" indent="0">
              <a:lnSpc>
                <a:spcPct val="105000"/>
              </a:lnSpc>
              <a:buClr>
                <a:schemeClr val="tx1"/>
              </a:buClr>
              <a:buFont typeface="Arial" panose="020B0604020202020204" pitchFamily="34" charset="0"/>
              <a:buNone/>
              <a:defRPr sz="220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17" name="Text Placeholder 16">
            <a:extLst>
              <a:ext uri="{FF2B5EF4-FFF2-40B4-BE49-F238E27FC236}">
                <a16:creationId xmlns:a16="http://schemas.microsoft.com/office/drawing/2014/main" id="{695BE9C6-7A52-434F-850B-E3E1E7F6AE74}"/>
              </a:ext>
            </a:extLst>
          </p:cNvPr>
          <p:cNvSpPr>
            <a:spLocks noGrp="1"/>
          </p:cNvSpPr>
          <p:nvPr>
            <p:ph type="body" sz="quarter" idx="21" hasCustomPrompt="1"/>
          </p:nvPr>
        </p:nvSpPr>
        <p:spPr>
          <a:xfrm>
            <a:off x="8350472" y="3851606"/>
            <a:ext cx="3308128" cy="194444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n-lt"/>
              </a:defRPr>
            </a:lvl1pPr>
            <a:lvl2pPr>
              <a:defRPr sz="1800"/>
            </a:lvl2pPr>
            <a:lvl3pPr>
              <a:defRPr sz="2000"/>
            </a:lvl3pPr>
            <a:lvl4pPr>
              <a:defRPr sz="2000"/>
            </a:lvl4pPr>
            <a:lvl5pPr>
              <a:defRPr sz="2000"/>
            </a:lvl5pPr>
          </a:lstStyle>
          <a:p>
            <a:pPr lvl="0"/>
            <a:r>
              <a:rPr lang="en-US"/>
              <a:t>Click to add text</a:t>
            </a:r>
          </a:p>
        </p:txBody>
      </p:sp>
      <p:sp>
        <p:nvSpPr>
          <p:cNvPr id="13" name="Rectangle 12">
            <a:extLst>
              <a:ext uri="{FF2B5EF4-FFF2-40B4-BE49-F238E27FC236}">
                <a16:creationId xmlns:a16="http://schemas.microsoft.com/office/drawing/2014/main" id="{4E15DE80-A693-4229-B42E-081E0D3E545A}"/>
              </a:ext>
            </a:extLst>
          </p:cNvPr>
          <p:cNvSpPr/>
          <p:nvPr userDrawn="1"/>
        </p:nvSpPr>
        <p:spPr>
          <a:xfrm>
            <a:off x="648731" y="1523310"/>
            <a:ext cx="3308128" cy="2157718"/>
          </a:xfrm>
          <a:prstGeom prst="rect">
            <a:avLst/>
          </a:prstGeom>
          <a:gradFill>
            <a:gsLst>
              <a:gs pos="100000">
                <a:srgbClr val="36A958"/>
              </a:gs>
              <a:gs pos="2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327A6A45-E50B-478B-8975-EFE7EFE85555}"/>
              </a:ext>
            </a:extLst>
          </p:cNvPr>
          <p:cNvSpPr/>
          <p:nvPr userDrawn="1"/>
        </p:nvSpPr>
        <p:spPr>
          <a:xfrm>
            <a:off x="4508472" y="1529518"/>
            <a:ext cx="3308128" cy="2157718"/>
          </a:xfrm>
          <a:prstGeom prst="rect">
            <a:avLst/>
          </a:prstGeom>
          <a:gradFill>
            <a:gsLst>
              <a:gs pos="100000">
                <a:srgbClr val="36A958"/>
              </a:gs>
              <a:gs pos="2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599AF644-61A1-4A3C-AC4C-1389750265FE}"/>
              </a:ext>
            </a:extLst>
          </p:cNvPr>
          <p:cNvSpPr/>
          <p:nvPr userDrawn="1"/>
        </p:nvSpPr>
        <p:spPr>
          <a:xfrm>
            <a:off x="8350472" y="1523310"/>
            <a:ext cx="3308128" cy="2157718"/>
          </a:xfrm>
          <a:prstGeom prst="rect">
            <a:avLst/>
          </a:prstGeom>
          <a:gradFill>
            <a:gsLst>
              <a:gs pos="100000">
                <a:srgbClr val="36A958"/>
              </a:gs>
              <a:gs pos="22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2FBB3DD8-B376-4D06-B50D-48EF099303E8}"/>
              </a:ext>
            </a:extLst>
          </p:cNvPr>
          <p:cNvSpPr>
            <a:spLocks noGrp="1"/>
          </p:cNvSpPr>
          <p:nvPr>
            <p:ph type="body" sz="quarter" idx="22" hasCustomPrompt="1"/>
          </p:nvPr>
        </p:nvSpPr>
        <p:spPr bwMode="white">
          <a:xfrm>
            <a:off x="731407" y="1664804"/>
            <a:ext cx="3142439" cy="1908212"/>
          </a:xfrm>
        </p:spPr>
        <p:txBody>
          <a:bodyPr anchor="ctr"/>
          <a:lstStyle>
            <a:lvl1pPr algn="ctr">
              <a:lnSpc>
                <a:spcPct val="100000"/>
              </a:lnSpc>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a:t>Click to add text</a:t>
            </a:r>
          </a:p>
        </p:txBody>
      </p:sp>
      <p:sp>
        <p:nvSpPr>
          <p:cNvPr id="22" name="Text Placeholder 5">
            <a:extLst>
              <a:ext uri="{FF2B5EF4-FFF2-40B4-BE49-F238E27FC236}">
                <a16:creationId xmlns:a16="http://schemas.microsoft.com/office/drawing/2014/main" id="{DD9EA1E6-F3B7-4536-8361-A9FF10B0DA3A}"/>
              </a:ext>
            </a:extLst>
          </p:cNvPr>
          <p:cNvSpPr>
            <a:spLocks noGrp="1"/>
          </p:cNvSpPr>
          <p:nvPr>
            <p:ph type="body" sz="quarter" idx="23" hasCustomPrompt="1"/>
          </p:nvPr>
        </p:nvSpPr>
        <p:spPr bwMode="white">
          <a:xfrm>
            <a:off x="4591320" y="1664804"/>
            <a:ext cx="3142439" cy="1908212"/>
          </a:xfrm>
        </p:spPr>
        <p:txBody>
          <a:bodyPr anchor="ctr"/>
          <a:lstStyle>
            <a:lvl1pPr marL="0" indent="0" algn="ctr">
              <a:lnSpc>
                <a:spcPct val="100000"/>
              </a:lnSpc>
              <a:buFont typeface="Arial" panose="020B0604020202020204" pitchFamily="34" charset="0"/>
              <a:buNone/>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a:t>Click to add text</a:t>
            </a:r>
          </a:p>
        </p:txBody>
      </p:sp>
      <p:sp>
        <p:nvSpPr>
          <p:cNvPr id="23" name="Text Placeholder 5">
            <a:extLst>
              <a:ext uri="{FF2B5EF4-FFF2-40B4-BE49-F238E27FC236}">
                <a16:creationId xmlns:a16="http://schemas.microsoft.com/office/drawing/2014/main" id="{831A1704-A50F-4061-BF9D-5BE82E073AFA}"/>
              </a:ext>
            </a:extLst>
          </p:cNvPr>
          <p:cNvSpPr>
            <a:spLocks noGrp="1"/>
          </p:cNvSpPr>
          <p:nvPr>
            <p:ph type="body" sz="quarter" idx="24" hasCustomPrompt="1"/>
          </p:nvPr>
        </p:nvSpPr>
        <p:spPr bwMode="white">
          <a:xfrm>
            <a:off x="8433321" y="1664804"/>
            <a:ext cx="3142439" cy="1908212"/>
          </a:xfrm>
        </p:spPr>
        <p:txBody>
          <a:bodyPr anchor="ctr"/>
          <a:lstStyle>
            <a:lvl1pPr marL="0" indent="0" algn="ctr">
              <a:lnSpc>
                <a:spcPct val="100000"/>
              </a:lnSpc>
              <a:buFont typeface="Arial" panose="020B0604020202020204" pitchFamily="34" charset="0"/>
              <a:buNone/>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a:t>Click to add text</a:t>
            </a:r>
          </a:p>
        </p:txBody>
      </p:sp>
      <p:sp>
        <p:nvSpPr>
          <p:cNvPr id="15"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9"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24"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2831506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tural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8C378C-DCB8-48C0-ADBE-214AC6FAD2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82" b="4682"/>
          <a:stretch/>
        </p:blipFill>
        <p:spPr>
          <a:xfrm>
            <a:off x="0" y="0"/>
            <a:ext cx="6074229" cy="6858000"/>
          </a:xfrm>
          <a:prstGeom prst="rect">
            <a:avLst/>
          </a:prstGeom>
        </p:spPr>
      </p:pic>
      <p:sp>
        <p:nvSpPr>
          <p:cNvPr id="16" name="TextBox 15">
            <a:extLst>
              <a:ext uri="{FF2B5EF4-FFF2-40B4-BE49-F238E27FC236}">
                <a16:creationId xmlns:a16="http://schemas.microsoft.com/office/drawing/2014/main" id="{937B3EEE-9F11-4E42-A270-78953DB856CE}"/>
              </a:ext>
            </a:extLst>
          </p:cNvPr>
          <p:cNvSpPr txBox="1"/>
          <p:nvPr userDrawn="1"/>
        </p:nvSpPr>
        <p:spPr>
          <a:xfrm>
            <a:off x="6644481" y="1845942"/>
            <a:ext cx="2299860" cy="615553"/>
          </a:xfrm>
          <a:prstGeom prst="rect">
            <a:avLst/>
          </a:prstGeom>
          <a:noFill/>
        </p:spPr>
        <p:txBody>
          <a:bodyPr wrap="none" rtlCol="0">
            <a:spAutoFit/>
          </a:bodyPr>
          <a:lstStyle/>
          <a:p>
            <a:r>
              <a:rPr lang="en-US" sz="3400" b="1">
                <a:solidFill>
                  <a:schemeClr val="tx1"/>
                </a:solidFill>
                <a:latin typeface="+mj-lt"/>
              </a:rPr>
              <a:t>Natural Gas</a:t>
            </a:r>
          </a:p>
        </p:txBody>
      </p:sp>
      <p:sp>
        <p:nvSpPr>
          <p:cNvPr id="19" name="TextBox 18">
            <a:extLst>
              <a:ext uri="{FF2B5EF4-FFF2-40B4-BE49-F238E27FC236}">
                <a16:creationId xmlns:a16="http://schemas.microsoft.com/office/drawing/2014/main" id="{A11F8CF0-30CB-452D-BD51-5B289B06E0CF}"/>
              </a:ext>
            </a:extLst>
          </p:cNvPr>
          <p:cNvSpPr txBox="1"/>
          <p:nvPr userDrawn="1"/>
        </p:nvSpPr>
        <p:spPr>
          <a:xfrm>
            <a:off x="6644485" y="2752656"/>
            <a:ext cx="5014119" cy="3342453"/>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a:solidFill>
                  <a:schemeClr val="tx1"/>
                </a:solidFill>
                <a:latin typeface="+mn-lt"/>
              </a:rPr>
              <a:t>We build and operate safe and reliable energy infrastructure. This includes our 91,900 km (57,100 mile) network of natural gas pipelines, which supplies more than 25 per cent of the clean-burning natural gas consumed daily across North America to heat homes, fuel industries and generate power.</a:t>
            </a:r>
          </a:p>
        </p:txBody>
      </p:sp>
      <p:pic>
        <p:nvPicPr>
          <p:cNvPr id="10" name="Picture 9">
            <a:extLst>
              <a:ext uri="{FF2B5EF4-FFF2-40B4-BE49-F238E27FC236}">
                <a16:creationId xmlns:a16="http://schemas.microsoft.com/office/drawing/2014/main" id="{F680E76D-23E4-4EEA-A4F5-10A589B2F8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4" y="710789"/>
            <a:ext cx="939729" cy="939729"/>
          </a:xfrm>
          <a:prstGeom prst="rect">
            <a:avLst/>
          </a:prstGeom>
        </p:spPr>
      </p:pic>
      <p:sp>
        <p:nvSpPr>
          <p:cNvPr id="8"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Tree>
    <p:extLst>
      <p:ext uri="{BB962C8B-B14F-4D97-AF65-F5344CB8AC3E}">
        <p14:creationId xmlns:p14="http://schemas.microsoft.com/office/powerpoint/2010/main" val="38435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il and Liqu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6E3ABA8-A374-455E-9AE2-99AD7CF74D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777" r="5102" b="6675"/>
          <a:stretch/>
        </p:blipFill>
        <p:spPr>
          <a:xfrm>
            <a:off x="-1" y="0"/>
            <a:ext cx="6074229" cy="6858000"/>
          </a:xfrm>
          <a:prstGeom prst="rect">
            <a:avLst/>
          </a:prstGeom>
        </p:spPr>
      </p:pic>
      <p:sp>
        <p:nvSpPr>
          <p:cNvPr id="16" name="TextBox 15">
            <a:extLst>
              <a:ext uri="{FF2B5EF4-FFF2-40B4-BE49-F238E27FC236}">
                <a16:creationId xmlns:a16="http://schemas.microsoft.com/office/drawing/2014/main" id="{FD72B851-7CF1-4E95-AF48-87AF415A29BA}"/>
              </a:ext>
            </a:extLst>
          </p:cNvPr>
          <p:cNvSpPr txBox="1"/>
          <p:nvPr userDrawn="1"/>
        </p:nvSpPr>
        <p:spPr>
          <a:xfrm>
            <a:off x="6644481" y="1845942"/>
            <a:ext cx="2848857" cy="615553"/>
          </a:xfrm>
          <a:prstGeom prst="rect">
            <a:avLst/>
          </a:prstGeom>
          <a:noFill/>
        </p:spPr>
        <p:txBody>
          <a:bodyPr wrap="none" rtlCol="0">
            <a:spAutoFit/>
          </a:bodyPr>
          <a:lstStyle/>
          <a:p>
            <a:r>
              <a:rPr lang="en-US" sz="3400" b="1">
                <a:solidFill>
                  <a:schemeClr val="tx1"/>
                </a:solidFill>
                <a:latin typeface="+mj-lt"/>
              </a:rPr>
              <a:t>Oil and Liquids</a:t>
            </a:r>
          </a:p>
        </p:txBody>
      </p:sp>
      <p:sp>
        <p:nvSpPr>
          <p:cNvPr id="17" name="TextBox 16">
            <a:extLst>
              <a:ext uri="{FF2B5EF4-FFF2-40B4-BE49-F238E27FC236}">
                <a16:creationId xmlns:a16="http://schemas.microsoft.com/office/drawing/2014/main" id="{24B1E71C-8647-46FC-B7C2-85BC94C60B34}"/>
              </a:ext>
            </a:extLst>
          </p:cNvPr>
          <p:cNvSpPr txBox="1"/>
          <p:nvPr userDrawn="1"/>
        </p:nvSpPr>
        <p:spPr>
          <a:xfrm>
            <a:off x="6644485" y="2752658"/>
            <a:ext cx="5014119" cy="2936188"/>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a:solidFill>
                  <a:schemeClr val="tx1"/>
                </a:solidFill>
                <a:latin typeface="+mn-lt"/>
              </a:rPr>
              <a:t>We build and operate safe and reliable energy infrastructure. This includes our network of approximately 4,900 km (3,000 miles) of oil and liquids pipelines, which supplies and delivers North American crude oil to help meet growing energy needs in Canada and the U.S.</a:t>
            </a:r>
          </a:p>
        </p:txBody>
      </p:sp>
      <p:pic>
        <p:nvPicPr>
          <p:cNvPr id="10" name="Picture 9">
            <a:extLst>
              <a:ext uri="{FF2B5EF4-FFF2-40B4-BE49-F238E27FC236}">
                <a16:creationId xmlns:a16="http://schemas.microsoft.com/office/drawing/2014/main" id="{0644B492-C35A-45EC-8B8B-A5DD005393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2" y="710789"/>
            <a:ext cx="939729" cy="939729"/>
          </a:xfrm>
          <a:prstGeom prst="rect">
            <a:avLst/>
          </a:prstGeom>
        </p:spPr>
      </p:pic>
      <p:sp>
        <p:nvSpPr>
          <p:cNvPr id="8"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Tree>
    <p:extLst>
      <p:ext uri="{BB962C8B-B14F-4D97-AF65-F5344CB8AC3E}">
        <p14:creationId xmlns:p14="http://schemas.microsoft.com/office/powerpoint/2010/main" val="378619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63564" y="1412776"/>
            <a:ext cx="11095037" cy="4521332"/>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n-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a:t>Click to add text.</a:t>
            </a:r>
          </a:p>
          <a:p>
            <a:pPr lvl="0"/>
            <a:endParaRPr lang="en-US"/>
          </a:p>
          <a:p>
            <a:pPr lvl="0"/>
            <a:r>
              <a:rPr lang="en-US"/>
              <a:t>For more layout options, right-click the slide thumbnail on the left and hover over “Layout”.</a:t>
            </a:r>
          </a:p>
        </p:txBody>
      </p:sp>
      <p:sp>
        <p:nvSpPr>
          <p:cNvPr id="6"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dirty="0"/>
          </a:p>
        </p:txBody>
      </p:sp>
      <p:sp>
        <p:nvSpPr>
          <p:cNvPr id="7"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
        <p:nvSpPr>
          <p:cNvPr id="8"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64295" y="407243"/>
            <a:ext cx="11094308"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Tree>
    <p:extLst>
      <p:ext uri="{BB962C8B-B14F-4D97-AF65-F5344CB8AC3E}">
        <p14:creationId xmlns:p14="http://schemas.microsoft.com/office/powerpoint/2010/main" val="243874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58D0B3-981A-42EC-B36A-86F11B872485}"/>
              </a:ext>
            </a:extLst>
          </p:cNvPr>
          <p:cNvSpPr txBox="1"/>
          <p:nvPr userDrawn="1"/>
        </p:nvSpPr>
        <p:spPr>
          <a:xfrm>
            <a:off x="6644485" y="1845942"/>
            <a:ext cx="1340367" cy="615553"/>
          </a:xfrm>
          <a:prstGeom prst="rect">
            <a:avLst/>
          </a:prstGeom>
          <a:noFill/>
        </p:spPr>
        <p:txBody>
          <a:bodyPr wrap="none" rtlCol="0">
            <a:spAutoFit/>
          </a:bodyPr>
          <a:lstStyle/>
          <a:p>
            <a:r>
              <a:rPr lang="en-US" sz="3400" b="1">
                <a:solidFill>
                  <a:schemeClr val="tx1"/>
                </a:solidFill>
                <a:latin typeface="+mj-lt"/>
              </a:rPr>
              <a:t>Power</a:t>
            </a:r>
          </a:p>
        </p:txBody>
      </p:sp>
      <p:sp>
        <p:nvSpPr>
          <p:cNvPr id="17" name="TextBox 16">
            <a:extLst>
              <a:ext uri="{FF2B5EF4-FFF2-40B4-BE49-F238E27FC236}">
                <a16:creationId xmlns:a16="http://schemas.microsoft.com/office/drawing/2014/main" id="{E87CE1B7-AF47-4F21-BD03-26903A5B0A87}"/>
              </a:ext>
            </a:extLst>
          </p:cNvPr>
          <p:cNvSpPr txBox="1"/>
          <p:nvPr userDrawn="1"/>
        </p:nvSpPr>
        <p:spPr>
          <a:xfrm>
            <a:off x="6644485" y="2752655"/>
            <a:ext cx="5014119" cy="2123658"/>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a:solidFill>
                  <a:schemeClr val="tx1"/>
                </a:solidFill>
                <a:latin typeface="+mn-lt"/>
              </a:rPr>
              <a:t>TransCanada owns or has interests in 11 power generation facilities with combined capacity of 6,100 megawatts (MW) – enough to power more than six million homes.</a:t>
            </a:r>
          </a:p>
        </p:txBody>
      </p:sp>
      <p:pic>
        <p:nvPicPr>
          <p:cNvPr id="19" name="Picture 18">
            <a:extLst>
              <a:ext uri="{FF2B5EF4-FFF2-40B4-BE49-F238E27FC236}">
                <a16:creationId xmlns:a16="http://schemas.microsoft.com/office/drawing/2014/main" id="{D7B2CA48-C47C-4BBE-BFD3-90F6A50598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82" b="4682"/>
          <a:stretch/>
        </p:blipFill>
        <p:spPr>
          <a:xfrm>
            <a:off x="3" y="0"/>
            <a:ext cx="6074228" cy="6858000"/>
          </a:xfrm>
          <a:prstGeom prst="rect">
            <a:avLst/>
          </a:prstGeom>
        </p:spPr>
      </p:pic>
      <p:pic>
        <p:nvPicPr>
          <p:cNvPr id="10" name="Picture 9">
            <a:extLst>
              <a:ext uri="{FF2B5EF4-FFF2-40B4-BE49-F238E27FC236}">
                <a16:creationId xmlns:a16="http://schemas.microsoft.com/office/drawing/2014/main" id="{B5D0392C-7420-4446-B477-CAC68A0700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1" y="710789"/>
            <a:ext cx="939729" cy="939729"/>
          </a:xfrm>
          <a:prstGeom prst="rect">
            <a:avLst/>
          </a:prstGeom>
        </p:spPr>
      </p:pic>
      <p:sp>
        <p:nvSpPr>
          <p:cNvPr id="8"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Tree>
    <p:extLst>
      <p:ext uri="{BB962C8B-B14F-4D97-AF65-F5344CB8AC3E}">
        <p14:creationId xmlns:p14="http://schemas.microsoft.com/office/powerpoint/2010/main" val="2025306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p — Over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38E37F-3EF4-4A9D-B53D-1D1EEC12958E}"/>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a:p>
        </p:txBody>
      </p:sp>
      <p:pic>
        <p:nvPicPr>
          <p:cNvPr id="7" name="Picture 6">
            <a:extLst>
              <a:ext uri="{FF2B5EF4-FFF2-40B4-BE49-F238E27FC236}">
                <a16:creationId xmlns:a16="http://schemas.microsoft.com/office/drawing/2014/main" id="{A49EC845-0F0F-49EE-A329-F16E4763A2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cxnSp>
        <p:nvCxnSpPr>
          <p:cNvPr id="16" name="Straight Connector 15">
            <a:extLst>
              <a:ext uri="{FF2B5EF4-FFF2-40B4-BE49-F238E27FC236}">
                <a16:creationId xmlns:a16="http://schemas.microsoft.com/office/drawing/2014/main" id="{691169EE-33FB-4EC2-B2FA-9592B7A0EA25}"/>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28F7F012-3610-408D-AC3E-3A29F8C3F820}"/>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9" name="Footer Placeholder 1">
            <a:extLst>
              <a:ext uri="{FF2B5EF4-FFF2-40B4-BE49-F238E27FC236}">
                <a16:creationId xmlns:a16="http://schemas.microsoft.com/office/drawing/2014/main" id="{93AA2695-1E5C-4ABA-A08A-14A214D1A29E}"/>
              </a:ext>
            </a:extLst>
          </p:cNvPr>
          <p:cNvSpPr>
            <a:spLocks noGrp="1"/>
          </p:cNvSpPr>
          <p:nvPr>
            <p:ph type="ftr" sz="quarter" idx="13"/>
          </p:nvPr>
        </p:nvSpPr>
        <p:spPr>
          <a:xfrm>
            <a:off x="598718" y="6416004"/>
            <a:ext cx="4463143" cy="273270"/>
          </a:xfrm>
        </p:spPr>
        <p:txBody>
          <a:bodyPr/>
          <a:lstStyle/>
          <a:p>
            <a:endParaRPr lang="en-US"/>
          </a:p>
        </p:txBody>
      </p:sp>
      <p:sp>
        <p:nvSpPr>
          <p:cNvPr id="20" name="Text Placeholder 9">
            <a:extLst>
              <a:ext uri="{FF2B5EF4-FFF2-40B4-BE49-F238E27FC236}">
                <a16:creationId xmlns:a16="http://schemas.microsoft.com/office/drawing/2014/main" id="{BDC581F9-C94C-4AC0-A188-E97D56DEA0AD}"/>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Tree>
    <p:extLst>
      <p:ext uri="{BB962C8B-B14F-4D97-AF65-F5344CB8AC3E}">
        <p14:creationId xmlns:p14="http://schemas.microsoft.com/office/powerpoint/2010/main" val="2921827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p — Natural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a:solidFill>
                <a:schemeClr val="accent6">
                  <a:alpha val="60000"/>
                </a:schemeClr>
              </a:solidFill>
            </a:endParaRPr>
          </a:p>
        </p:txBody>
      </p:sp>
      <p:cxnSp>
        <p:nvCxnSpPr>
          <p:cNvPr id="9" name="Straight Connector 8">
            <a:extLst>
              <a:ext uri="{FF2B5EF4-FFF2-40B4-BE49-F238E27FC236}">
                <a16:creationId xmlns:a16="http://schemas.microsoft.com/office/drawing/2014/main" id="{95E3DB99-FFC4-473D-B04B-81EA8731B5D4}"/>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6">
            <a:extLst>
              <a:ext uri="{FF2B5EF4-FFF2-40B4-BE49-F238E27FC236}">
                <a16:creationId xmlns:a16="http://schemas.microsoft.com/office/drawing/2014/main" id="{9DF1D67F-9E21-4238-B02A-5F0E5A34CAFC}"/>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2" name="Footer Placeholder 1">
            <a:extLst>
              <a:ext uri="{FF2B5EF4-FFF2-40B4-BE49-F238E27FC236}">
                <a16:creationId xmlns:a16="http://schemas.microsoft.com/office/drawing/2014/main" id="{5D0110C3-C578-40C2-ADB6-70068CA6BB92}"/>
              </a:ext>
            </a:extLst>
          </p:cNvPr>
          <p:cNvSpPr>
            <a:spLocks noGrp="1"/>
          </p:cNvSpPr>
          <p:nvPr>
            <p:ph type="ftr" sz="quarter" idx="13"/>
          </p:nvPr>
        </p:nvSpPr>
        <p:spPr>
          <a:xfrm>
            <a:off x="598718" y="6416004"/>
            <a:ext cx="4463143" cy="273270"/>
          </a:xfrm>
        </p:spPr>
        <p:txBody>
          <a:bodyPr/>
          <a:lstStyle/>
          <a:p>
            <a:endParaRPr lang="en-US"/>
          </a:p>
        </p:txBody>
      </p:sp>
      <p:sp>
        <p:nvSpPr>
          <p:cNvPr id="6" name="Slide Number Placeholder 5">
            <a:extLst>
              <a:ext uri="{FF2B5EF4-FFF2-40B4-BE49-F238E27FC236}">
                <a16:creationId xmlns:a16="http://schemas.microsoft.com/office/drawing/2014/main" id="{E327F4A8-4168-404C-945B-3F77464193A5}"/>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a:p>
        </p:txBody>
      </p:sp>
      <p:pic>
        <p:nvPicPr>
          <p:cNvPr id="7" name="Picture 6">
            <a:extLst>
              <a:ext uri="{FF2B5EF4-FFF2-40B4-BE49-F238E27FC236}">
                <a16:creationId xmlns:a16="http://schemas.microsoft.com/office/drawing/2014/main" id="{92A7C1EC-1D89-45BC-BDCC-BD367B4F00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14" name="Text Placeholder 9">
            <a:extLst>
              <a:ext uri="{FF2B5EF4-FFF2-40B4-BE49-F238E27FC236}">
                <a16:creationId xmlns:a16="http://schemas.microsoft.com/office/drawing/2014/main" id="{822FDE2D-0D42-4606-86BA-9A326FB6B86B}"/>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Tree>
    <p:extLst>
      <p:ext uri="{BB962C8B-B14F-4D97-AF65-F5344CB8AC3E}">
        <p14:creationId xmlns:p14="http://schemas.microsoft.com/office/powerpoint/2010/main" val="1009481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 — Liqu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a:solidFill>
                <a:schemeClr val="accent6">
                  <a:alpha val="60000"/>
                </a:schemeClr>
              </a:solidFill>
            </a:endParaRPr>
          </a:p>
        </p:txBody>
      </p:sp>
      <p:pic>
        <p:nvPicPr>
          <p:cNvPr id="4" name="Picture 3">
            <a:extLst>
              <a:ext uri="{FF2B5EF4-FFF2-40B4-BE49-F238E27FC236}">
                <a16:creationId xmlns:a16="http://schemas.microsoft.com/office/drawing/2014/main" id="{AAB83BC3-85AC-4001-BFAC-D8875E53E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cxnSp>
        <p:nvCxnSpPr>
          <p:cNvPr id="12" name="Straight Connector 11">
            <a:extLst>
              <a:ext uri="{FF2B5EF4-FFF2-40B4-BE49-F238E27FC236}">
                <a16:creationId xmlns:a16="http://schemas.microsoft.com/office/drawing/2014/main" id="{741F96B9-086A-42AD-8766-12F9C0F9D50F}"/>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3A8478D4-8C85-42C6-80C2-DC6E4C858FD4}"/>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4" name="Text Placeholder 9">
            <a:extLst>
              <a:ext uri="{FF2B5EF4-FFF2-40B4-BE49-F238E27FC236}">
                <a16:creationId xmlns:a16="http://schemas.microsoft.com/office/drawing/2014/main" id="{BDCDB23A-CA65-4207-B5FF-2838B3BA25EE}"/>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6" name="Footer Placeholder 5">
            <a:extLst>
              <a:ext uri="{FF2B5EF4-FFF2-40B4-BE49-F238E27FC236}">
                <a16:creationId xmlns:a16="http://schemas.microsoft.com/office/drawing/2014/main" id="{AB849636-345F-44F2-ADCC-377449837D3C}"/>
              </a:ext>
            </a:extLst>
          </p:cNvPr>
          <p:cNvSpPr>
            <a:spLocks noGrp="1"/>
          </p:cNvSpPr>
          <p:nvPr>
            <p:ph type="ftr" sz="quarter" idx="13"/>
          </p:nvPr>
        </p:nvSpPr>
        <p:spPr>
          <a:xfrm>
            <a:off x="598718" y="6416004"/>
            <a:ext cx="4463143" cy="273270"/>
          </a:xfrm>
        </p:spPr>
        <p:txBody>
          <a:bodyPr/>
          <a:lstStyle/>
          <a:p>
            <a:endParaRPr lang="en-US"/>
          </a:p>
        </p:txBody>
      </p:sp>
    </p:spTree>
    <p:extLst>
      <p:ext uri="{BB962C8B-B14F-4D97-AF65-F5344CB8AC3E}">
        <p14:creationId xmlns:p14="http://schemas.microsoft.com/office/powerpoint/2010/main" val="3076457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 Po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a:solidFill>
                <a:schemeClr val="accent6">
                  <a:alpha val="60000"/>
                </a:schemeClr>
              </a:solidFill>
            </a:endParaRPr>
          </a:p>
        </p:txBody>
      </p:sp>
      <p:sp>
        <p:nvSpPr>
          <p:cNvPr id="2" name="Footer Placeholder 1">
            <a:extLst>
              <a:ext uri="{FF2B5EF4-FFF2-40B4-BE49-F238E27FC236}">
                <a16:creationId xmlns:a16="http://schemas.microsoft.com/office/drawing/2014/main" id="{F6529A5D-31FB-40D9-A02E-64ED669E9206}"/>
              </a:ext>
            </a:extLst>
          </p:cNvPr>
          <p:cNvSpPr>
            <a:spLocks noGrp="1"/>
          </p:cNvSpPr>
          <p:nvPr>
            <p:ph type="ftr" sz="quarter" idx="13"/>
          </p:nvPr>
        </p:nvSpPr>
        <p:spPr>
          <a:xfrm>
            <a:off x="598718" y="6416004"/>
            <a:ext cx="4463143" cy="273270"/>
          </a:xfrm>
        </p:spPr>
        <p:txBody>
          <a:bodyPr/>
          <a:lstStyle/>
          <a:p>
            <a:endParaRPr lang="en-US"/>
          </a:p>
        </p:txBody>
      </p:sp>
      <p:sp>
        <p:nvSpPr>
          <p:cNvPr id="6" name="Slide Number Placeholder 5">
            <a:extLst>
              <a:ext uri="{FF2B5EF4-FFF2-40B4-BE49-F238E27FC236}">
                <a16:creationId xmlns:a16="http://schemas.microsoft.com/office/drawing/2014/main" id="{EE59ADBB-BA8C-493D-AB77-B6EB54342A80}"/>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a:p>
        </p:txBody>
      </p:sp>
      <p:cxnSp>
        <p:nvCxnSpPr>
          <p:cNvPr id="10" name="Straight Connector 9">
            <a:extLst>
              <a:ext uri="{FF2B5EF4-FFF2-40B4-BE49-F238E27FC236}">
                <a16:creationId xmlns:a16="http://schemas.microsoft.com/office/drawing/2014/main" id="{B9F0059F-1DBB-487D-B1C0-726D1102A05B}"/>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6">
            <a:extLst>
              <a:ext uri="{FF2B5EF4-FFF2-40B4-BE49-F238E27FC236}">
                <a16:creationId xmlns:a16="http://schemas.microsoft.com/office/drawing/2014/main" id="{BD0044E8-1B7E-4B98-8E20-7B069D83B89A}"/>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2" name="Text Placeholder 9">
            <a:extLst>
              <a:ext uri="{FF2B5EF4-FFF2-40B4-BE49-F238E27FC236}">
                <a16:creationId xmlns:a16="http://schemas.microsoft.com/office/drawing/2014/main" id="{B1FF19A5-4813-4983-8EF5-BB530D41028E}"/>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pic>
        <p:nvPicPr>
          <p:cNvPr id="13" name="Picture 12">
            <a:extLst>
              <a:ext uri="{FF2B5EF4-FFF2-40B4-BE49-F238E27FC236}">
                <a16:creationId xmlns:a16="http://schemas.microsoft.com/office/drawing/2014/main" id="{C8DA0B5D-5471-4162-B15C-1B16C8489F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884389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9A102B1-4ACB-4305-8C1C-B3B0549DB448}"/>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788D3184-AB08-4B0C-8C93-47AD69E7A0A4}"/>
              </a:ext>
            </a:extLst>
          </p:cNvPr>
          <p:cNvSpPr>
            <a:spLocks noGrp="1"/>
          </p:cNvSpPr>
          <p:nvPr>
            <p:ph type="body" sz="quarter" idx="11" hasCustomPrompt="1"/>
          </p:nvPr>
        </p:nvSpPr>
        <p:spPr>
          <a:xfrm>
            <a:off x="564295" y="407238"/>
            <a:ext cx="11094308"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5" name="Text Placeholder 16">
            <a:extLst>
              <a:ext uri="{FF2B5EF4-FFF2-40B4-BE49-F238E27FC236}">
                <a16:creationId xmlns:a16="http://schemas.microsoft.com/office/drawing/2014/main" id="{9C8905CA-F8FA-4A69-BC29-E31B54A8C74F}"/>
              </a:ext>
            </a:extLst>
          </p:cNvPr>
          <p:cNvSpPr>
            <a:spLocks noGrp="1"/>
          </p:cNvSpPr>
          <p:nvPr>
            <p:ph type="body" sz="quarter" idx="12" hasCustomPrompt="1"/>
          </p:nvPr>
        </p:nvSpPr>
        <p:spPr>
          <a:xfrm>
            <a:off x="563567" y="1608170"/>
            <a:ext cx="4382511" cy="4211638"/>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9" name="Chart Placeholder 8">
            <a:extLst>
              <a:ext uri="{FF2B5EF4-FFF2-40B4-BE49-F238E27FC236}">
                <a16:creationId xmlns:a16="http://schemas.microsoft.com/office/drawing/2014/main" id="{38CE142C-821A-45AA-9507-CCA3466A7D05}"/>
              </a:ext>
            </a:extLst>
          </p:cNvPr>
          <p:cNvSpPr>
            <a:spLocks noGrp="1"/>
          </p:cNvSpPr>
          <p:nvPr>
            <p:ph type="chart" sz="quarter" idx="13" hasCustomPrompt="1"/>
          </p:nvPr>
        </p:nvSpPr>
        <p:spPr>
          <a:xfrm>
            <a:off x="5237164" y="1608144"/>
            <a:ext cx="6421437" cy="4211637"/>
          </a:xfrm>
          <a:prstGeom prst="rect">
            <a:avLst/>
          </a:prstGeom>
        </p:spPr>
        <p:txBody>
          <a:bodyPr/>
          <a:lstStyle>
            <a:lvl1pPr algn="ctr">
              <a:defRPr>
                <a:solidFill>
                  <a:schemeClr val="accent2"/>
                </a:solidFill>
              </a:defRPr>
            </a:lvl1pPr>
          </a:lstStyle>
          <a:p>
            <a:br>
              <a:rPr lang="en-US"/>
            </a:br>
            <a:br>
              <a:rPr lang="en-US"/>
            </a:br>
            <a:r>
              <a:rPr lang="en-US"/>
              <a:t>Click icon to add chart/graph</a:t>
            </a:r>
          </a:p>
        </p:txBody>
      </p:sp>
      <p:sp>
        <p:nvSpPr>
          <p:cNvPr id="10" name="Slide Number Placeholder 5">
            <a:extLst>
              <a:ext uri="{FF2B5EF4-FFF2-40B4-BE49-F238E27FC236}">
                <a16:creationId xmlns:a16="http://schemas.microsoft.com/office/drawing/2014/main" id="{C42CAE8C-86A8-481C-8582-324D614D5584}"/>
              </a:ext>
            </a:extLst>
          </p:cNvPr>
          <p:cNvSpPr>
            <a:spLocks noGrp="1"/>
          </p:cNvSpPr>
          <p:nvPr>
            <p:ph type="sldNum" sz="quarter" idx="14"/>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1"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a:p>
        </p:txBody>
      </p:sp>
      <p:sp>
        <p:nvSpPr>
          <p:cNvPr id="14"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79785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2429771" y="2784764"/>
            <a:ext cx="7362624" cy="2119746"/>
          </a:xfrm>
          <a:prstGeom prst="rect">
            <a:avLst/>
          </a:prstGeom>
        </p:spPr>
        <p:txBody>
          <a:bodyPr/>
          <a:lstStyle>
            <a:lvl1pPr algn="ctr">
              <a:lnSpc>
                <a:spcPct val="110000"/>
              </a:lnSpc>
              <a:defRPr sz="2800" b="1">
                <a:solidFill>
                  <a:schemeClr val="tx1"/>
                </a:solidFill>
                <a:latin typeface="+mj-lt"/>
              </a:defRPr>
            </a:lvl1pPr>
            <a:lvl2pPr>
              <a:defRPr sz="2000"/>
            </a:lvl2pPr>
            <a:lvl3pPr>
              <a:defRPr sz="2000"/>
            </a:lvl3pPr>
            <a:lvl4pPr>
              <a:defRPr sz="2000"/>
            </a:lvl4pPr>
            <a:lvl5pPr>
              <a:defRPr sz="2000"/>
            </a:lvl5pPr>
          </a:lstStyle>
          <a:p>
            <a:pPr lvl="0"/>
            <a:r>
              <a:rPr lang="en-US"/>
              <a:t>“Click to add quote”</a:t>
            </a:r>
          </a:p>
        </p:txBody>
      </p:sp>
      <p:pic>
        <p:nvPicPr>
          <p:cNvPr id="8" name="Picture 7">
            <a:extLst>
              <a:ext uri="{FF2B5EF4-FFF2-40B4-BE49-F238E27FC236}">
                <a16:creationId xmlns:a16="http://schemas.microsoft.com/office/drawing/2014/main" id="{6B017A28-0D5A-454C-884B-F95E0756CA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6915" y="1248033"/>
            <a:ext cx="1338172" cy="1161533"/>
          </a:xfrm>
          <a:prstGeom prst="rect">
            <a:avLst/>
          </a:prstGeom>
        </p:spPr>
      </p:pic>
      <p:sp>
        <p:nvSpPr>
          <p:cNvPr id="9" name="Text Placeholder 16">
            <a:extLst>
              <a:ext uri="{FF2B5EF4-FFF2-40B4-BE49-F238E27FC236}">
                <a16:creationId xmlns:a16="http://schemas.microsoft.com/office/drawing/2014/main" id="{D3179EF5-367D-4283-9F3E-E16754A57644}"/>
              </a:ext>
            </a:extLst>
          </p:cNvPr>
          <p:cNvSpPr>
            <a:spLocks noGrp="1"/>
          </p:cNvSpPr>
          <p:nvPr>
            <p:ph type="body" sz="quarter" idx="13" hasCustomPrompt="1"/>
          </p:nvPr>
        </p:nvSpPr>
        <p:spPr>
          <a:xfrm>
            <a:off x="2429769" y="4921136"/>
            <a:ext cx="7362627" cy="628996"/>
          </a:xfrm>
          <a:prstGeom prst="rect">
            <a:avLst/>
          </a:prstGeom>
        </p:spPr>
        <p:txBody>
          <a:bodyPr/>
          <a:lstStyle>
            <a:lvl1pPr algn="ctr">
              <a:defRPr sz="1800" b="1">
                <a:solidFill>
                  <a:schemeClr val="tx1"/>
                </a:solidFill>
                <a:latin typeface="+mj-lt"/>
              </a:defRPr>
            </a:lvl1pPr>
            <a:lvl2pPr>
              <a:defRPr sz="2000"/>
            </a:lvl2pPr>
            <a:lvl3pPr>
              <a:defRPr sz="2000"/>
            </a:lvl3pPr>
            <a:lvl4pPr>
              <a:defRPr sz="2000"/>
            </a:lvl4pPr>
            <a:lvl5pPr>
              <a:defRPr sz="2000"/>
            </a:lvl5pPr>
          </a:lstStyle>
          <a:p>
            <a:pPr lvl="0"/>
            <a:r>
              <a:rPr lang="en-US"/>
              <a:t>Click to add author/source</a:t>
            </a:r>
          </a:p>
        </p:txBody>
      </p:sp>
      <p:sp>
        <p:nvSpPr>
          <p:cNvPr id="7" name="Slide Number Placeholder 5">
            <a:extLst>
              <a:ext uri="{FF2B5EF4-FFF2-40B4-BE49-F238E27FC236}">
                <a16:creationId xmlns:a16="http://schemas.microsoft.com/office/drawing/2014/main" id="{C42CAE8C-86A8-481C-8582-324D614D5584}"/>
              </a:ext>
            </a:extLst>
          </p:cNvPr>
          <p:cNvSpPr>
            <a:spLocks noGrp="1"/>
          </p:cNvSpPr>
          <p:nvPr>
            <p:ph type="sldNum" sz="quarter" idx="14"/>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a:p>
        </p:txBody>
      </p:sp>
      <p:sp>
        <p:nvSpPr>
          <p:cNvPr id="11"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3020509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2429771" y="1764352"/>
            <a:ext cx="7362624" cy="2661879"/>
          </a:xfrm>
          <a:prstGeom prst="rect">
            <a:avLst/>
          </a:prstGeom>
        </p:spPr>
        <p:txBody>
          <a:bodyPr anchor="ctr"/>
          <a:lstStyle>
            <a:lvl1pPr algn="ctr">
              <a:lnSpc>
                <a:spcPct val="110000"/>
              </a:lnSpc>
              <a:defRPr sz="2800" b="1">
                <a:solidFill>
                  <a:schemeClr val="tx1"/>
                </a:solidFill>
                <a:latin typeface="+mj-lt"/>
              </a:defRPr>
            </a:lvl1pPr>
            <a:lvl2pPr>
              <a:defRPr sz="2000"/>
            </a:lvl2pPr>
            <a:lvl3pPr>
              <a:defRPr sz="2000"/>
            </a:lvl3pPr>
            <a:lvl4pPr>
              <a:defRPr sz="2000"/>
            </a:lvl4pPr>
            <a:lvl5pPr>
              <a:defRPr sz="2000"/>
            </a:lvl5pPr>
          </a:lstStyle>
          <a:p>
            <a:pPr lvl="0"/>
            <a:r>
              <a:rPr lang="en-US"/>
              <a:t>Click to add info statement</a:t>
            </a:r>
          </a:p>
        </p:txBody>
      </p:sp>
      <p:sp>
        <p:nvSpPr>
          <p:cNvPr id="5"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6"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7"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165923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64295" y="407238"/>
            <a:ext cx="11094308"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8" name="Oval 7">
            <a:extLst>
              <a:ext uri="{FF2B5EF4-FFF2-40B4-BE49-F238E27FC236}">
                <a16:creationId xmlns:a16="http://schemas.microsoft.com/office/drawing/2014/main" id="{B0FC2D81-3D78-4D9A-9030-68F79812F76D}"/>
              </a:ext>
            </a:extLst>
          </p:cNvPr>
          <p:cNvSpPr/>
          <p:nvPr userDrawn="1"/>
        </p:nvSpPr>
        <p:spPr>
          <a:xfrm>
            <a:off x="1383352" y="1622539"/>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75874AB4-684E-4E2A-BE14-876E529C66D1}"/>
              </a:ext>
            </a:extLst>
          </p:cNvPr>
          <p:cNvSpPr/>
          <p:nvPr userDrawn="1"/>
        </p:nvSpPr>
        <p:spPr>
          <a:xfrm>
            <a:off x="5240724" y="1624090"/>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1CB31E63-1224-4463-9F5B-FA457BB2B24B}"/>
              </a:ext>
            </a:extLst>
          </p:cNvPr>
          <p:cNvSpPr/>
          <p:nvPr userDrawn="1"/>
        </p:nvSpPr>
        <p:spPr>
          <a:xfrm>
            <a:off x="9102584" y="1622539"/>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6">
            <a:extLst>
              <a:ext uri="{FF2B5EF4-FFF2-40B4-BE49-F238E27FC236}">
                <a16:creationId xmlns:a16="http://schemas.microsoft.com/office/drawing/2014/main" id="{041934F4-5524-42F9-BD41-CA7666CA4F5B}"/>
              </a:ext>
            </a:extLst>
          </p:cNvPr>
          <p:cNvSpPr>
            <a:spLocks noGrp="1"/>
          </p:cNvSpPr>
          <p:nvPr>
            <p:ph type="body" sz="quarter" idx="12" hasCustomPrompt="1"/>
          </p:nvPr>
        </p:nvSpPr>
        <p:spPr>
          <a:xfrm>
            <a:off x="648731" y="3725837"/>
            <a:ext cx="3308128" cy="2167886"/>
          </a:xfrm>
          <a:prstGeom prst="rect">
            <a:avLst/>
          </a:prstGeom>
        </p:spPr>
        <p:txBody>
          <a:bodyPr/>
          <a:lstStyle>
            <a:lvl1pPr marL="0" indent="0" algn="ctr">
              <a:lnSpc>
                <a:spcPct val="100000"/>
              </a:lnSpc>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2" name="Text Placeholder 16">
            <a:extLst>
              <a:ext uri="{FF2B5EF4-FFF2-40B4-BE49-F238E27FC236}">
                <a16:creationId xmlns:a16="http://schemas.microsoft.com/office/drawing/2014/main" id="{8159B9DF-FCA4-4BD9-8655-7B7F9D31046A}"/>
              </a:ext>
            </a:extLst>
          </p:cNvPr>
          <p:cNvSpPr>
            <a:spLocks noGrp="1"/>
          </p:cNvSpPr>
          <p:nvPr>
            <p:ph type="body" sz="quarter" idx="16" hasCustomPrompt="1"/>
          </p:nvPr>
        </p:nvSpPr>
        <p:spPr>
          <a:xfrm>
            <a:off x="8359348" y="3725837"/>
            <a:ext cx="3299257" cy="2167886"/>
          </a:xfrm>
          <a:prstGeom prst="rect">
            <a:avLst/>
          </a:prstGeom>
        </p:spPr>
        <p:txBody>
          <a:bodyPr/>
          <a:lstStyle>
            <a:lvl1pPr marL="0" indent="0" algn="ctr">
              <a:lnSpc>
                <a:spcPct val="100000"/>
              </a:lnSpc>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3" name="Text Placeholder 16">
            <a:extLst>
              <a:ext uri="{FF2B5EF4-FFF2-40B4-BE49-F238E27FC236}">
                <a16:creationId xmlns:a16="http://schemas.microsoft.com/office/drawing/2014/main" id="{EEB7B59B-7A73-4CE3-A154-C7EF0121F135}"/>
              </a:ext>
            </a:extLst>
          </p:cNvPr>
          <p:cNvSpPr>
            <a:spLocks noGrp="1"/>
          </p:cNvSpPr>
          <p:nvPr>
            <p:ph type="body" sz="quarter" idx="18" hasCustomPrompt="1"/>
          </p:nvPr>
        </p:nvSpPr>
        <p:spPr>
          <a:xfrm>
            <a:off x="4508475" y="3725837"/>
            <a:ext cx="3299257" cy="2167886"/>
          </a:xfrm>
          <a:prstGeom prst="rect">
            <a:avLst/>
          </a:prstGeom>
        </p:spPr>
        <p:txBody>
          <a:bodyPr/>
          <a:lstStyle>
            <a:lvl1pPr algn="ctr">
              <a:lnSpc>
                <a:spcPct val="100000"/>
              </a:lnSpc>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9" name="Text Placeholder 16">
            <a:extLst>
              <a:ext uri="{FF2B5EF4-FFF2-40B4-BE49-F238E27FC236}">
                <a16:creationId xmlns:a16="http://schemas.microsoft.com/office/drawing/2014/main" id="{7C83B48A-9AFD-416A-AD50-FECB26EF116F}"/>
              </a:ext>
            </a:extLst>
          </p:cNvPr>
          <p:cNvSpPr>
            <a:spLocks noGrp="1"/>
          </p:cNvSpPr>
          <p:nvPr>
            <p:ph type="body" sz="quarter" idx="19" hasCustomPrompt="1"/>
          </p:nvPr>
        </p:nvSpPr>
        <p:spPr>
          <a:xfrm>
            <a:off x="1529882"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a:t>Click to add stat</a:t>
            </a:r>
          </a:p>
        </p:txBody>
      </p:sp>
      <p:sp>
        <p:nvSpPr>
          <p:cNvPr id="20" name="Text Placeholder 16">
            <a:extLst>
              <a:ext uri="{FF2B5EF4-FFF2-40B4-BE49-F238E27FC236}">
                <a16:creationId xmlns:a16="http://schemas.microsoft.com/office/drawing/2014/main" id="{73EBAE51-C099-4469-99C8-1A8800D00C66}"/>
              </a:ext>
            </a:extLst>
          </p:cNvPr>
          <p:cNvSpPr>
            <a:spLocks noGrp="1"/>
          </p:cNvSpPr>
          <p:nvPr>
            <p:ph type="body" sz="quarter" idx="20" hasCustomPrompt="1"/>
          </p:nvPr>
        </p:nvSpPr>
        <p:spPr>
          <a:xfrm>
            <a:off x="5393294"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a:t>Click to add stat</a:t>
            </a:r>
          </a:p>
        </p:txBody>
      </p:sp>
      <p:sp>
        <p:nvSpPr>
          <p:cNvPr id="21" name="Text Placeholder 16">
            <a:extLst>
              <a:ext uri="{FF2B5EF4-FFF2-40B4-BE49-F238E27FC236}">
                <a16:creationId xmlns:a16="http://schemas.microsoft.com/office/drawing/2014/main" id="{066F74F9-FA54-4C1C-A51A-8C0BDE3D7DCC}"/>
              </a:ext>
            </a:extLst>
          </p:cNvPr>
          <p:cNvSpPr>
            <a:spLocks noGrp="1"/>
          </p:cNvSpPr>
          <p:nvPr>
            <p:ph type="body" sz="quarter" idx="21" hasCustomPrompt="1"/>
          </p:nvPr>
        </p:nvSpPr>
        <p:spPr>
          <a:xfrm>
            <a:off x="9252909"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a:t>Click to add stat</a:t>
            </a:r>
          </a:p>
        </p:txBody>
      </p:sp>
      <p:sp>
        <p:nvSpPr>
          <p:cNvPr id="15"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6"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17"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3399345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4CE92-2DD9-480A-A4BD-859334DD15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6601" y="1894116"/>
            <a:ext cx="1030040" cy="1424728"/>
          </a:xfrm>
          <a:prstGeom prst="rect">
            <a:avLst/>
          </a:prstGeom>
        </p:spPr>
      </p:pic>
      <p:sp>
        <p:nvSpPr>
          <p:cNvPr id="12" name="TextBox 11">
            <a:extLst>
              <a:ext uri="{FF2B5EF4-FFF2-40B4-BE49-F238E27FC236}">
                <a16:creationId xmlns:a16="http://schemas.microsoft.com/office/drawing/2014/main" id="{D6E57BAC-BEE9-48C8-9239-898D1DBD77B7}"/>
              </a:ext>
            </a:extLst>
          </p:cNvPr>
          <p:cNvSpPr txBox="1"/>
          <p:nvPr userDrawn="1"/>
        </p:nvSpPr>
        <p:spPr>
          <a:xfrm>
            <a:off x="3" y="3570515"/>
            <a:ext cx="4278087" cy="646331"/>
          </a:xfrm>
          <a:prstGeom prst="rect">
            <a:avLst/>
          </a:prstGeom>
          <a:noFill/>
        </p:spPr>
        <p:txBody>
          <a:bodyPr wrap="square" rtlCol="0">
            <a:spAutoFit/>
          </a:bodyPr>
          <a:lstStyle/>
          <a:p>
            <a:pPr algn="ctr"/>
            <a:r>
              <a:rPr lang="en-US" sz="3600" b="1">
                <a:solidFill>
                  <a:srgbClr val="00529A"/>
                </a:solidFill>
                <a:latin typeface="+mj-lt"/>
              </a:rPr>
              <a:t>Questions?</a:t>
            </a:r>
          </a:p>
        </p:txBody>
      </p:sp>
    </p:spTree>
    <p:extLst>
      <p:ext uri="{BB962C8B-B14F-4D97-AF65-F5344CB8AC3E}">
        <p14:creationId xmlns:p14="http://schemas.microsoft.com/office/powerpoint/2010/main" val="310252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500063"/>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63564" y="1679944"/>
            <a:ext cx="11095037" cy="4254164"/>
          </a:xfrm>
          <a:prstGeom prst="rect">
            <a:avLst/>
          </a:prstGeom>
        </p:spPr>
        <p:txBody>
          <a:bodyPr/>
          <a:lstStyle>
            <a:lvl1pPr marL="0" marR="0" indent="0" algn="l" defTabSz="914354"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8" name="Text Placeholder 9">
            <a:extLst>
              <a:ext uri="{FF2B5EF4-FFF2-40B4-BE49-F238E27FC236}">
                <a16:creationId xmlns:a16="http://schemas.microsoft.com/office/drawing/2014/main" id="{839C6920-1336-46AE-80B2-C4E17DC40878}"/>
              </a:ext>
            </a:extLst>
          </p:cNvPr>
          <p:cNvSpPr>
            <a:spLocks noGrp="1"/>
          </p:cNvSpPr>
          <p:nvPr>
            <p:ph type="body" sz="quarter" idx="11" hasCustomPrompt="1"/>
          </p:nvPr>
        </p:nvSpPr>
        <p:spPr>
          <a:xfrm>
            <a:off x="564295" y="397712"/>
            <a:ext cx="11094308" cy="1092826"/>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7"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9"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dirty="0"/>
          </a:p>
        </p:txBody>
      </p:sp>
      <p:sp>
        <p:nvSpPr>
          <p:cNvPr id="10"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Tree>
    <p:extLst>
      <p:ext uri="{BB962C8B-B14F-4D97-AF65-F5344CB8AC3E}">
        <p14:creationId xmlns:p14="http://schemas.microsoft.com/office/powerpoint/2010/main" val="1972742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ard of Directors — Full">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352540" y="1090488"/>
            <a:ext cx="115236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352540" y="1344058"/>
            <a:ext cx="11523643" cy="4590050"/>
          </a:xfrm>
          <a:prstGeom prst="rect">
            <a:avLst/>
          </a:prstGeom>
        </p:spPr>
        <p:txBody>
          <a:bodyPr>
            <a:normAutofit/>
          </a:bodyPr>
          <a:lstStyle>
            <a:lvl1pPr marL="0" indent="0">
              <a:lnSpc>
                <a:spcPct val="100000"/>
              </a:lnSpc>
              <a:buClr>
                <a:schemeClr val="tx1"/>
              </a:buClr>
              <a:buFont typeface="Arial" panose="020B0604020202020204" pitchFamily="34" charset="0"/>
              <a:buNone/>
              <a:defRPr sz="2000">
                <a:solidFill>
                  <a:schemeClr val="tx1"/>
                </a:solidFill>
                <a:latin typeface="+mn-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a:t>Click to add text.</a:t>
            </a:r>
            <a:br>
              <a:rPr lang="en-US"/>
            </a:br>
            <a:br>
              <a:rPr lang="en-US"/>
            </a:br>
            <a:r>
              <a:rPr lang="en-US"/>
              <a:t>For more layout options, right-click the slide thumbnail on the left and hover over “Layout”.</a:t>
            </a:r>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2364238" y="6335488"/>
            <a:ext cx="5934446" cy="359371"/>
          </a:xfrm>
        </p:spPr>
        <p:txBody>
          <a:bodyPr anchor="t"/>
          <a:lstStyle>
            <a:lvl1pPr>
              <a:defRPr b="1">
                <a:solidFill>
                  <a:schemeClr val="accent6"/>
                </a:solidFill>
                <a:latin typeface="+mj-lt"/>
              </a:defRPr>
            </a:lvl1pPr>
          </a:lstStyle>
          <a:p>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69533" y="6171030"/>
            <a:ext cx="2006650" cy="444705"/>
          </a:xfrm>
          <a:prstGeom prst="rect">
            <a:avLst/>
          </a:prstGeom>
        </p:spPr>
      </p:pic>
      <p:sp>
        <p:nvSpPr>
          <p:cNvPr id="11" name="TextBox 10"/>
          <p:cNvSpPr txBox="1"/>
          <p:nvPr userDrawn="1"/>
        </p:nvSpPr>
        <p:spPr>
          <a:xfrm>
            <a:off x="352540" y="6325962"/>
            <a:ext cx="440849"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A541C028-02A9-4545-BF74-FFFB12636CFD}" type="slidenum">
              <a:rPr lang="da-DK" sz="1200" b="1" smtClean="0">
                <a:solidFill>
                  <a:schemeClr val="accent6"/>
                </a:solidFill>
                <a:latin typeface="+mj-lt"/>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b="1">
              <a:solidFill>
                <a:schemeClr val="accent6"/>
              </a:solidFill>
              <a:latin typeface="+mj-lt"/>
            </a:endParaRPr>
          </a:p>
        </p:txBody>
      </p:sp>
      <p:sp>
        <p:nvSpPr>
          <p:cNvPr id="15" name="TextBox 14"/>
          <p:cNvSpPr txBox="1"/>
          <p:nvPr userDrawn="1"/>
        </p:nvSpPr>
        <p:spPr>
          <a:xfrm>
            <a:off x="793389" y="6330573"/>
            <a:ext cx="1876727"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7CA3FEFD-867E-4D8F-9836-B3F49EF9F8BC}" type="datetime4">
              <a:rPr lang="en-US" sz="1200" b="1" smtClean="0">
                <a:solidFill>
                  <a:schemeClr val="accent6"/>
                </a:solidFill>
                <a:latin typeface="+mj-lt"/>
              </a:rPr>
              <a:pPr marL="0" marR="0" indent="0" algn="l" defTabSz="914400" rtl="0" eaLnBrk="1" fontAlgn="auto" latinLnBrk="0" hangingPunct="1">
                <a:lnSpc>
                  <a:spcPct val="100000"/>
                </a:lnSpc>
                <a:spcBef>
                  <a:spcPts val="0"/>
                </a:spcBef>
                <a:spcAft>
                  <a:spcPts val="0"/>
                </a:spcAft>
                <a:buClrTx/>
                <a:buSzTx/>
                <a:buFontTx/>
                <a:buNone/>
                <a:tabLst/>
                <a:defRPr/>
              </a:pPr>
              <a:t>January 28, 2025</a:t>
            </a:fld>
            <a:endParaRPr lang="en-US" sz="1200" b="1">
              <a:solidFill>
                <a:schemeClr val="accent6"/>
              </a:solidFill>
              <a:latin typeface="+mj-lt"/>
            </a:endParaRPr>
          </a:p>
        </p:txBody>
      </p:sp>
      <p:sp>
        <p:nvSpPr>
          <p:cNvPr id="17"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352540" y="407243"/>
            <a:ext cx="11523643"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Tree>
    <p:extLst>
      <p:ext uri="{BB962C8B-B14F-4D97-AF65-F5344CB8AC3E}">
        <p14:creationId xmlns:p14="http://schemas.microsoft.com/office/powerpoint/2010/main" val="3231834218"/>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ard of Directors — Half">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85661" y="1514437"/>
            <a:ext cx="583459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645213" y="367246"/>
            <a:ext cx="5275038"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644485" y="1773716"/>
            <a:ext cx="5275766" cy="4032173"/>
          </a:xfrm>
          <a:prstGeom prst="rect">
            <a:avLst/>
          </a:prstGeom>
        </p:spPr>
        <p:txBody>
          <a:bodyPr>
            <a:normAutofit/>
          </a:bodyPr>
          <a:lstStyle>
            <a:lvl1pPr marL="0" indent="0">
              <a:buClr>
                <a:schemeClr val="tx1"/>
              </a:buClr>
              <a:buFont typeface="Arial" panose="020B0604020202020204" pitchFamily="34" charset="0"/>
              <a:buNone/>
              <a:defRPr sz="20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12" name="Picture Placeholder 2">
            <a:extLst>
              <a:ext uri="{FF2B5EF4-FFF2-40B4-BE49-F238E27FC236}">
                <a16:creationId xmlns:a16="http://schemas.microsoft.com/office/drawing/2014/main" id="{43FB4C37-DBED-4640-A143-E4033FF604E1}"/>
              </a:ext>
            </a:extLst>
          </p:cNvPr>
          <p:cNvSpPr>
            <a:spLocks noGrp="1"/>
          </p:cNvSpPr>
          <p:nvPr>
            <p:ph type="pic" sz="quarter" idx="13" hasCustomPrompt="1"/>
          </p:nvPr>
        </p:nvSpPr>
        <p:spPr>
          <a:xfrm>
            <a:off x="0" y="0"/>
            <a:ext cx="6074229" cy="5805889"/>
          </a:xfrm>
          <a:prstGeom prst="rect">
            <a:avLst/>
          </a:prstGeom>
        </p:spPr>
        <p:txBody>
          <a:bodyPr vert="horz" wrap="square" lIns="0" tIns="0" bIns="1097280" anchor="ctr" anchorCtr="0"/>
          <a:lstStyle>
            <a:lvl1pPr algn="ctr">
              <a:defRPr>
                <a:solidFill>
                  <a:schemeClr val="accent2"/>
                </a:solidFill>
              </a:defRPr>
            </a:lvl1pPr>
          </a:lstStyle>
          <a:p>
            <a:r>
              <a:rPr lang="en-US"/>
              <a:t>Click icon to add a picture or map</a:t>
            </a:r>
          </a:p>
        </p:txBody>
      </p:sp>
      <p:sp>
        <p:nvSpPr>
          <p:cNvPr id="26"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2364238" y="6335488"/>
            <a:ext cx="5934446" cy="359371"/>
          </a:xfrm>
        </p:spPr>
        <p:txBody>
          <a:bodyPr anchor="t"/>
          <a:lstStyle>
            <a:lvl1pPr>
              <a:defRPr b="1">
                <a:solidFill>
                  <a:schemeClr val="accent6"/>
                </a:solidFill>
                <a:latin typeface="+mj-lt"/>
              </a:defRPr>
            </a:lvl1pPr>
          </a:lstStyle>
          <a:p>
            <a:endParaRPr lang="en-US"/>
          </a:p>
        </p:txBody>
      </p:sp>
      <p:pic>
        <p:nvPicPr>
          <p:cNvPr id="27" name="Picture 2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69533" y="6171030"/>
            <a:ext cx="2006650" cy="444705"/>
          </a:xfrm>
          <a:prstGeom prst="rect">
            <a:avLst/>
          </a:prstGeom>
        </p:spPr>
      </p:pic>
      <p:sp>
        <p:nvSpPr>
          <p:cNvPr id="28" name="TextBox 27"/>
          <p:cNvSpPr txBox="1"/>
          <p:nvPr userDrawn="1"/>
        </p:nvSpPr>
        <p:spPr>
          <a:xfrm>
            <a:off x="352540" y="6325962"/>
            <a:ext cx="440849"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A541C028-02A9-4545-BF74-FFFB12636CFD}" type="slidenum">
              <a:rPr lang="da-DK" sz="1200" b="1" smtClean="0">
                <a:solidFill>
                  <a:schemeClr val="accent6"/>
                </a:solidFill>
                <a:latin typeface="+mj-lt"/>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b="1">
              <a:solidFill>
                <a:schemeClr val="accent6"/>
              </a:solidFill>
              <a:latin typeface="+mj-lt"/>
            </a:endParaRPr>
          </a:p>
        </p:txBody>
      </p:sp>
      <p:sp>
        <p:nvSpPr>
          <p:cNvPr id="29" name="TextBox 28"/>
          <p:cNvSpPr txBox="1"/>
          <p:nvPr userDrawn="1"/>
        </p:nvSpPr>
        <p:spPr>
          <a:xfrm>
            <a:off x="793389" y="6330573"/>
            <a:ext cx="1876727"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7CA3FEFD-867E-4D8F-9836-B3F49EF9F8BC}" type="datetime4">
              <a:rPr lang="en-US" sz="1200" b="1" smtClean="0">
                <a:solidFill>
                  <a:schemeClr val="accent6"/>
                </a:solidFill>
                <a:latin typeface="+mj-lt"/>
              </a:rPr>
              <a:pPr marL="0" marR="0" indent="0" algn="l" defTabSz="914400" rtl="0" eaLnBrk="1" fontAlgn="auto" latinLnBrk="0" hangingPunct="1">
                <a:lnSpc>
                  <a:spcPct val="100000"/>
                </a:lnSpc>
                <a:spcBef>
                  <a:spcPts val="0"/>
                </a:spcBef>
                <a:spcAft>
                  <a:spcPts val="0"/>
                </a:spcAft>
                <a:buClrTx/>
                <a:buSzTx/>
                <a:buFontTx/>
                <a:buNone/>
                <a:tabLst/>
                <a:defRPr/>
              </a:pPr>
              <a:t>January 28, 2025</a:t>
            </a:fld>
            <a:endParaRPr lang="en-US" sz="1200" b="1">
              <a:solidFill>
                <a:schemeClr val="accent6"/>
              </a:solidFill>
              <a:latin typeface="+mj-lt"/>
            </a:endParaRPr>
          </a:p>
        </p:txBody>
      </p:sp>
    </p:spTree>
    <p:extLst>
      <p:ext uri="{BB962C8B-B14F-4D97-AF65-F5344CB8AC3E}">
        <p14:creationId xmlns:p14="http://schemas.microsoft.com/office/powerpoint/2010/main" val="995645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nt Cover Alt">
    <p:bg>
      <p:bgPr>
        <a:solidFill>
          <a:schemeClr val="bg1"/>
        </a:solidFill>
        <a:effectLst/>
      </p:bgPr>
    </p:bg>
    <p:spTree>
      <p:nvGrpSpPr>
        <p:cNvPr id="1" name=""/>
        <p:cNvGrpSpPr/>
        <p:nvPr/>
      </p:nvGrpSpPr>
      <p:grpSpPr>
        <a:xfrm>
          <a:off x="0" y="0"/>
          <a:ext cx="0" cy="0"/>
          <a:chOff x="0" y="0"/>
          <a:chExt cx="0" cy="0"/>
        </a:xfrm>
      </p:grpSpPr>
      <p:sp>
        <p:nvSpPr>
          <p:cNvPr id="6" name="PresentationTitle">
            <a:extLst>
              <a:ext uri="{FF2B5EF4-FFF2-40B4-BE49-F238E27FC236}">
                <a16:creationId xmlns:a16="http://schemas.microsoft.com/office/drawing/2014/main" id="{78676514-58D7-412D-8EDD-61154BA1444D}"/>
              </a:ext>
            </a:extLst>
          </p:cNvPr>
          <p:cNvSpPr>
            <a:spLocks noGrp="1"/>
          </p:cNvSpPr>
          <p:nvPr>
            <p:ph type="body" sz="quarter" idx="10" hasCustomPrompt="1"/>
          </p:nvPr>
        </p:nvSpPr>
        <p:spPr>
          <a:xfrm>
            <a:off x="565152" y="5511110"/>
            <a:ext cx="7854949" cy="596653"/>
          </a:xfrm>
          <a:prstGeom prst="rect">
            <a:avLst/>
          </a:prstGeom>
          <a:noFill/>
        </p:spPr>
        <p:txBody>
          <a:bodyPr anchor="b">
            <a:noAutofit/>
          </a:bodyPr>
          <a:lstStyle>
            <a:lvl1pPr>
              <a:defRPr sz="3200" b="1">
                <a:solidFill>
                  <a:schemeClr val="tx1"/>
                </a:solidFill>
                <a:latin typeface="+mj-lt"/>
              </a:defRPr>
            </a:lvl1pPr>
            <a:lvl2pPr>
              <a:defRPr sz="4400" b="0">
                <a:solidFill>
                  <a:schemeClr val="tx1"/>
                </a:solidFill>
                <a:latin typeface="+mj-lt"/>
              </a:defRPr>
            </a:lvl2pPr>
            <a:lvl3pPr>
              <a:defRPr sz="4400" b="0">
                <a:solidFill>
                  <a:schemeClr val="tx1"/>
                </a:solidFill>
                <a:latin typeface="+mj-lt"/>
              </a:defRPr>
            </a:lvl3pPr>
            <a:lvl4pPr>
              <a:defRPr sz="4400" b="0">
                <a:solidFill>
                  <a:schemeClr val="tx1"/>
                </a:solidFill>
                <a:latin typeface="+mj-lt"/>
              </a:defRPr>
            </a:lvl4pPr>
            <a:lvl5pPr>
              <a:defRPr sz="4400" b="0">
                <a:solidFill>
                  <a:schemeClr val="tx1"/>
                </a:solidFill>
                <a:latin typeface="+mj-lt"/>
              </a:defRPr>
            </a:lvl5pPr>
          </a:lstStyle>
          <a:p>
            <a:pPr lvl="0"/>
            <a:r>
              <a:rPr lang="en-US"/>
              <a:t>Click to add title</a:t>
            </a:r>
          </a:p>
        </p:txBody>
      </p:sp>
      <p:sp>
        <p:nvSpPr>
          <p:cNvPr id="8" name="Text Placeholder 7">
            <a:extLst>
              <a:ext uri="{FF2B5EF4-FFF2-40B4-BE49-F238E27FC236}">
                <a16:creationId xmlns:a16="http://schemas.microsoft.com/office/drawing/2014/main" id="{81123413-4F20-4E6F-A1CE-202AFFEC2312}"/>
              </a:ext>
            </a:extLst>
          </p:cNvPr>
          <p:cNvSpPr>
            <a:spLocks noGrp="1"/>
          </p:cNvSpPr>
          <p:nvPr>
            <p:ph type="body" sz="quarter" idx="11" hasCustomPrompt="1"/>
          </p:nvPr>
        </p:nvSpPr>
        <p:spPr>
          <a:xfrm>
            <a:off x="581777" y="6072164"/>
            <a:ext cx="7838323" cy="452211"/>
          </a:xfrm>
          <a:prstGeom prst="rect">
            <a:avLst/>
          </a:prstGeom>
          <a:noFill/>
        </p:spPr>
        <p:txBody>
          <a:bodyPr>
            <a:noAutofit/>
          </a:bodyPr>
          <a:lstStyle>
            <a:lvl1pPr>
              <a:defRPr sz="20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en-US"/>
              <a:t>Click to add sub-title</a:t>
            </a:r>
          </a:p>
        </p:txBody>
      </p:sp>
      <p:pic>
        <p:nvPicPr>
          <p:cNvPr id="7" name="Picture 6">
            <a:extLst>
              <a:ext uri="{FF2B5EF4-FFF2-40B4-BE49-F238E27FC236}">
                <a16:creationId xmlns:a16="http://schemas.microsoft.com/office/drawing/2014/main" id="{A3542674-602D-4E91-8AE2-157AF8C99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880702" y="5726601"/>
            <a:ext cx="2637341" cy="584476"/>
          </a:xfrm>
          <a:prstGeom prst="rect">
            <a:avLst/>
          </a:prstGeom>
        </p:spPr>
      </p:pic>
    </p:spTree>
    <p:extLst>
      <p:ext uri="{BB962C8B-B14F-4D97-AF65-F5344CB8AC3E}">
        <p14:creationId xmlns:p14="http://schemas.microsoft.com/office/powerpoint/2010/main" val="4189076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as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3" y="1412776"/>
            <a:ext cx="10985974" cy="4521332"/>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n-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dirty="0"/>
              <a:t>Click to add text</a:t>
            </a:r>
          </a:p>
          <a:p>
            <a:pPr lvl="0"/>
            <a:endParaRPr lang="en-US" dirty="0"/>
          </a:p>
          <a:p>
            <a:pPr lvl="0"/>
            <a:r>
              <a:rPr lang="en-US" dirty="0"/>
              <a:t>For more layout options, right-click the slide thumbnail on the left and hover over “Layout”.</a:t>
            </a:r>
          </a:p>
        </p:txBody>
      </p:sp>
      <p:sp>
        <p:nvSpPr>
          <p:cNvPr id="6"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Lithium-Ion Batteries</a:t>
            </a:r>
          </a:p>
        </p:txBody>
      </p:sp>
      <p:sp>
        <p:nvSpPr>
          <p:cNvPr id="7" name="Date Placeholder 3"/>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r>
              <a:rPr lang="en-US" dirty="0"/>
              <a:t>July 23, 2019</a:t>
            </a:r>
          </a:p>
        </p:txBody>
      </p:sp>
      <p:cxnSp>
        <p:nvCxnSpPr>
          <p:cNvPr id="9" name="Straight Connector 8">
            <a:extLst>
              <a:ext uri="{FF2B5EF4-FFF2-40B4-BE49-F238E27FC236}">
                <a16:creationId xmlns:a16="http://schemas.microsoft.com/office/drawing/2014/main" id="{2F30E226-29DA-4DC0-A35B-9BC059A71D7C}"/>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549319-E243-4710-ADD9-E21FBAD27DFA}"/>
              </a:ext>
            </a:extLst>
          </p:cNvPr>
          <p:cNvSpPr>
            <a:spLocks noGrp="1"/>
          </p:cNvSpPr>
          <p:nvPr>
            <p:ph type="title"/>
          </p:nvPr>
        </p:nvSpPr>
        <p:spPr>
          <a:xfrm>
            <a:off x="603012" y="407243"/>
            <a:ext cx="10985975" cy="691971"/>
          </a:xfrm>
          <a:prstGeom prst="rect">
            <a:avLst/>
          </a:prstGeom>
        </p:spPr>
        <p:txBody>
          <a:bodyPr vert="horz" lIns="91440" tIns="45720" rIns="91440" bIns="45720" rtlCol="0" anchor="ctr">
            <a:normAutofit/>
          </a:bodyPr>
          <a:lstStyle>
            <a:lvl1pPr>
              <a:defRPr lang="en-US" sz="3400" b="1" dirty="0">
                <a:solidFill>
                  <a:schemeClr val="tx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61083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belle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1138845" y="407243"/>
            <a:ext cx="10519755"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8" name="Text Placeholder 9">
            <a:extLst>
              <a:ext uri="{FF2B5EF4-FFF2-40B4-BE49-F238E27FC236}">
                <a16:creationId xmlns:a16="http://schemas.microsoft.com/office/drawing/2014/main" id="{B87FB8B4-D96D-4FCC-8C9F-DFC390DD18C0}"/>
              </a:ext>
            </a:extLst>
          </p:cNvPr>
          <p:cNvSpPr>
            <a:spLocks noGrp="1"/>
          </p:cNvSpPr>
          <p:nvPr>
            <p:ph type="body" sz="quarter" idx="14" hasCustomPrompt="1"/>
          </p:nvPr>
        </p:nvSpPr>
        <p:spPr>
          <a:xfrm>
            <a:off x="563563" y="412686"/>
            <a:ext cx="575280" cy="672365"/>
          </a:xfrm>
          <a:prstGeom prst="rect">
            <a:avLst/>
          </a:prstGeom>
        </p:spPr>
        <p:txBody>
          <a:bodyPr anchor="ctr"/>
          <a:lstStyle>
            <a:lvl1pPr>
              <a:defRPr sz="3400" b="1">
                <a:solidFill>
                  <a:schemeClr val="accent2"/>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1.</a:t>
            </a:r>
          </a:p>
        </p:txBody>
      </p:sp>
      <p:sp>
        <p:nvSpPr>
          <p:cNvPr id="9" name="Text Placeholder 16">
            <a:extLst>
              <a:ext uri="{FF2B5EF4-FFF2-40B4-BE49-F238E27FC236}">
                <a16:creationId xmlns:a16="http://schemas.microsoft.com/office/drawing/2014/main" id="{57E875E3-7179-447E-96BF-ACF229A9E56A}"/>
              </a:ext>
            </a:extLst>
          </p:cNvPr>
          <p:cNvSpPr>
            <a:spLocks noGrp="1"/>
          </p:cNvSpPr>
          <p:nvPr>
            <p:ph type="body" sz="quarter" idx="12" hasCustomPrompt="1"/>
          </p:nvPr>
        </p:nvSpPr>
        <p:spPr>
          <a:xfrm>
            <a:off x="563564" y="1412776"/>
            <a:ext cx="11095037" cy="4521332"/>
          </a:xfrm>
          <a:prstGeom prst="rect">
            <a:avLst/>
          </a:prstGeom>
        </p:spPr>
        <p:txBody>
          <a:bodyPr/>
          <a:lstStyle>
            <a:lvl1pPr marL="0" marR="0" indent="0" algn="l" defTabSz="914354"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2200">
                <a:solidFill>
                  <a:schemeClr val="tx1"/>
                </a:solidFill>
                <a:latin typeface="+mn-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a:t>Click to add text</a:t>
            </a:r>
          </a:p>
        </p:txBody>
      </p:sp>
      <p:sp>
        <p:nvSpPr>
          <p:cNvPr id="10"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11"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dirty="0"/>
          </a:p>
        </p:txBody>
      </p:sp>
      <p:sp>
        <p:nvSpPr>
          <p:cNvPr id="12"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Tree>
    <p:extLst>
      <p:ext uri="{BB962C8B-B14F-4D97-AF65-F5344CB8AC3E}">
        <p14:creationId xmlns:p14="http://schemas.microsoft.com/office/powerpoint/2010/main" val="6005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belled Title — Two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63564" y="1679944"/>
            <a:ext cx="11095037" cy="4254164"/>
          </a:xfrm>
          <a:prstGeom prst="rect">
            <a:avLst/>
          </a:prstGeom>
        </p:spPr>
        <p:txBody>
          <a:bodyPr/>
          <a:lstStyle>
            <a:lvl1pPr marL="0" indent="0">
              <a:lnSpc>
                <a:spcPct val="100000"/>
              </a:lnSpc>
              <a:buFont typeface="Arial" panose="020B0604020202020204" pitchFamily="34" charset="0"/>
              <a:buNone/>
              <a:defRPr sz="2200">
                <a:solidFill>
                  <a:schemeClr val="tx1"/>
                </a:solidFill>
                <a:latin typeface="+mn-lt"/>
              </a:defRPr>
            </a:lvl1pPr>
            <a:lvl2pPr>
              <a:defRPr sz="2000"/>
            </a:lvl2pPr>
            <a:lvl3pPr>
              <a:defRPr sz="2000"/>
            </a:lvl3pPr>
            <a:lvl4pPr>
              <a:defRPr sz="2000"/>
            </a:lvl4pPr>
            <a:lvl5pPr>
              <a:defRPr sz="2000"/>
            </a:lvl5pPr>
          </a:lstStyle>
          <a:p>
            <a:pPr lvl="0"/>
            <a:r>
              <a:rPr lang="en-US"/>
              <a:t>Click to add text</a:t>
            </a:r>
          </a:p>
        </p:txBody>
      </p:sp>
      <p:sp>
        <p:nvSpPr>
          <p:cNvPr id="8" name="Text Placeholder 9">
            <a:extLst>
              <a:ext uri="{FF2B5EF4-FFF2-40B4-BE49-F238E27FC236}">
                <a16:creationId xmlns:a16="http://schemas.microsoft.com/office/drawing/2014/main" id="{B87FB8B4-D96D-4FCC-8C9F-DFC390DD18C0}"/>
              </a:ext>
            </a:extLst>
          </p:cNvPr>
          <p:cNvSpPr>
            <a:spLocks noGrp="1"/>
          </p:cNvSpPr>
          <p:nvPr>
            <p:ph type="body" sz="quarter" idx="14" hasCustomPrompt="1"/>
          </p:nvPr>
        </p:nvSpPr>
        <p:spPr>
          <a:xfrm>
            <a:off x="563568" y="683304"/>
            <a:ext cx="575281" cy="545814"/>
          </a:xfrm>
          <a:prstGeom prst="rect">
            <a:avLst/>
          </a:prstGeom>
        </p:spPr>
        <p:txBody>
          <a:bodyPr anchor="ctr"/>
          <a:lstStyle>
            <a:lvl1pPr>
              <a:defRPr sz="3400" b="1">
                <a:solidFill>
                  <a:schemeClr val="accent2"/>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1.</a:t>
            </a:r>
          </a:p>
        </p:txBody>
      </p:sp>
      <p:cxnSp>
        <p:nvCxnSpPr>
          <p:cNvPr id="12" name="Straight Connector 11">
            <a:extLst>
              <a:ext uri="{FF2B5EF4-FFF2-40B4-BE49-F238E27FC236}">
                <a16:creationId xmlns:a16="http://schemas.microsoft.com/office/drawing/2014/main" id="{F5BA8689-3281-47D2-B673-50846AC6DA46}"/>
              </a:ext>
            </a:extLst>
          </p:cNvPr>
          <p:cNvCxnSpPr/>
          <p:nvPr userDrawn="1"/>
        </p:nvCxnSpPr>
        <p:spPr>
          <a:xfrm>
            <a:off x="648733" y="1500063"/>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7835360E-C893-47FC-8337-2AAA86BAB1C6}"/>
              </a:ext>
            </a:extLst>
          </p:cNvPr>
          <p:cNvSpPr>
            <a:spLocks noGrp="1"/>
          </p:cNvSpPr>
          <p:nvPr>
            <p:ph type="body" sz="quarter" idx="11" hasCustomPrompt="1"/>
          </p:nvPr>
        </p:nvSpPr>
        <p:spPr>
          <a:xfrm>
            <a:off x="1138847" y="397712"/>
            <a:ext cx="10519756" cy="1092826"/>
          </a:xfrm>
          <a:prstGeom prst="rect">
            <a:avLst/>
          </a:prstGeom>
        </p:spPr>
        <p:txBody>
          <a:bodyPr anchor="ctr"/>
          <a:lstStyle>
            <a:lvl1pPr>
              <a:defRPr sz="3400" b="1" baseline="0">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Click to add title</a:t>
            </a:r>
          </a:p>
        </p:txBody>
      </p:sp>
      <p:sp>
        <p:nvSpPr>
          <p:cNvPr id="9"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8910942" cy="273270"/>
          </a:xfrm>
        </p:spPr>
        <p:txBody>
          <a:bodyPr anchor="ctr"/>
          <a:lstStyle/>
          <a:p>
            <a:endParaRPr lang="en-US" dirty="0"/>
          </a:p>
        </p:txBody>
      </p:sp>
      <p:sp>
        <p:nvSpPr>
          <p:cNvPr id="11"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Tree>
    <p:extLst>
      <p:ext uri="{BB962C8B-B14F-4D97-AF65-F5344CB8AC3E}">
        <p14:creationId xmlns:p14="http://schemas.microsoft.com/office/powerpoint/2010/main" val="370953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3F0E5D-CE1E-4DD8-96A0-6C8F0048D170}"/>
              </a:ext>
            </a:extLst>
          </p:cNvPr>
          <p:cNvSpPr>
            <a:spLocks noGrp="1"/>
          </p:cNvSpPr>
          <p:nvPr>
            <p:ph sz="quarter" idx="10" hasCustomPrompt="1"/>
          </p:nvPr>
        </p:nvSpPr>
        <p:spPr>
          <a:xfrm>
            <a:off x="563564" y="440669"/>
            <a:ext cx="11089593" cy="5585558"/>
          </a:xfrm>
        </p:spPr>
        <p:txBody>
          <a:bodyPr anchor="ctr"/>
          <a:lstStyle>
            <a:lvl1pPr marL="0" indent="0" algn="ctr">
              <a:buClr>
                <a:schemeClr val="tx1"/>
              </a:buClr>
              <a:buFont typeface="Arial" panose="020B0604020202020204" pitchFamily="34" charset="0"/>
              <a:buNone/>
              <a:defRPr>
                <a:solidFill>
                  <a:schemeClr val="accent2"/>
                </a:solidFill>
              </a:defRPr>
            </a:lvl1pPr>
            <a:lvl2pPr>
              <a:defRPr sz="1800"/>
            </a:lvl2pPr>
          </a:lstStyle>
          <a:p>
            <a:pPr lvl="0"/>
            <a:r>
              <a:rPr lang="en-US"/>
              <a:t>Click an icon to add content</a:t>
            </a:r>
          </a:p>
          <a:p>
            <a:pPr lvl="0"/>
            <a:br>
              <a:rPr lang="en-US"/>
            </a:br>
            <a:br>
              <a:rPr lang="en-US"/>
            </a:br>
            <a:br>
              <a:rPr lang="en-US"/>
            </a:br>
            <a:br>
              <a:rPr lang="en-US"/>
            </a:br>
            <a:endParaRPr lang="en-US"/>
          </a:p>
        </p:txBody>
      </p:sp>
      <p:sp>
        <p:nvSpPr>
          <p:cNvPr id="5"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7"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dirty="0"/>
          </a:p>
        </p:txBody>
      </p:sp>
      <p:sp>
        <p:nvSpPr>
          <p:cNvPr id="10"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Tree>
    <p:extLst>
      <p:ext uri="{BB962C8B-B14F-4D97-AF65-F5344CB8AC3E}">
        <p14:creationId xmlns:p14="http://schemas.microsoft.com/office/powerpoint/2010/main" val="258953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0">
                <a:latin typeface="+mj-lt"/>
              </a:defRPr>
            </a:lvl1pPr>
          </a:lstStyle>
          <a:p>
            <a:fld id="{A541C028-02A9-4545-BF74-FFFB12636CFD}" type="slidenum">
              <a:rPr lang="da-DK" smtClean="0"/>
              <a:pPr/>
              <a:t>‹#›</a:t>
            </a:fld>
            <a:endParaRPr lang="en-US" dirty="0"/>
          </a:p>
        </p:txBody>
      </p:sp>
      <p:sp>
        <p:nvSpPr>
          <p:cNvPr id="7"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dirty="0"/>
          </a:p>
        </p:txBody>
      </p:sp>
      <p:sp>
        <p:nvSpPr>
          <p:cNvPr id="10"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dirty="0"/>
          </a:p>
        </p:txBody>
      </p:sp>
      <p:sp>
        <p:nvSpPr>
          <p:cNvPr id="11" name="Content Placeholder 5">
            <a:extLst>
              <a:ext uri="{FF2B5EF4-FFF2-40B4-BE49-F238E27FC236}">
                <a16:creationId xmlns:a16="http://schemas.microsoft.com/office/drawing/2014/main" id="{8A3F0E5D-CE1E-4DD8-96A0-6C8F0048D170}"/>
              </a:ext>
            </a:extLst>
          </p:cNvPr>
          <p:cNvSpPr>
            <a:spLocks noGrp="1"/>
          </p:cNvSpPr>
          <p:nvPr>
            <p:ph sz="quarter" idx="10" hasCustomPrompt="1"/>
          </p:nvPr>
        </p:nvSpPr>
        <p:spPr>
          <a:xfrm>
            <a:off x="563564" y="440669"/>
            <a:ext cx="11089593" cy="5585558"/>
          </a:xfrm>
        </p:spPr>
        <p:txBody>
          <a:bodyPr anchor="ctr"/>
          <a:lstStyle>
            <a:lvl1pPr marL="0" indent="0" algn="ctr">
              <a:buClr>
                <a:schemeClr val="tx1"/>
              </a:buClr>
              <a:buFont typeface="Arial" panose="020B0604020202020204" pitchFamily="34" charset="0"/>
              <a:buNone/>
              <a:defRPr>
                <a:solidFill>
                  <a:schemeClr val="accent2"/>
                </a:solidFill>
              </a:defRPr>
            </a:lvl1pPr>
            <a:lvl2pPr>
              <a:defRPr sz="1800"/>
            </a:lvl2pPr>
          </a:lstStyle>
          <a:p>
            <a:pPr lvl="0"/>
            <a:r>
              <a:rPr lang="en-US"/>
              <a:t>Click an icon to add content</a:t>
            </a:r>
          </a:p>
          <a:p>
            <a:pPr lvl="0"/>
            <a:br>
              <a:rPr lang="en-US"/>
            </a:br>
            <a:br>
              <a:rPr lang="en-US"/>
            </a:br>
            <a:br>
              <a:rPr lang="en-US"/>
            </a:br>
            <a:br>
              <a:rPr lang="en-US"/>
            </a:br>
            <a:endParaRPr lang="en-US"/>
          </a:p>
        </p:txBody>
      </p:sp>
    </p:spTree>
    <p:extLst>
      <p:ext uri="{BB962C8B-B14F-4D97-AF65-F5344CB8AC3E}">
        <p14:creationId xmlns:p14="http://schemas.microsoft.com/office/powerpoint/2010/main" val="175125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ward-Looking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5E3E63E-53FC-45FC-94D4-8F7BC4D4874F}"/>
              </a:ext>
            </a:extLst>
          </p:cNvPr>
          <p:cNvSpPr txBox="1">
            <a:spLocks/>
          </p:cNvSpPr>
          <p:nvPr userDrawn="1"/>
        </p:nvSpPr>
        <p:spPr>
          <a:xfrm>
            <a:off x="564295" y="1375873"/>
            <a:ext cx="11094308" cy="4836919"/>
          </a:xfrm>
          <a:prstGeom prst="rect">
            <a:avLst/>
          </a:prstGeom>
        </p:spPr>
        <p:txBody>
          <a:bodyPr vert="horz" lIns="91440" tIns="45720" rIns="91440" bIns="45720" numCol="2" spcCol="457200" rtlCol="0" anchor="t">
            <a:normAutofit fontScale="85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nSpc>
                <a:spcPct val="120000"/>
              </a:lnSpc>
              <a:spcBef>
                <a:spcPts val="1200"/>
              </a:spcBef>
            </a:pPr>
            <a:r>
              <a:rPr lang="en-US" sz="1400" dirty="0">
                <a:solidFill>
                  <a:schemeClr val="tx1"/>
                </a:solidFill>
                <a:latin typeface="+mn-lt"/>
              </a:rPr>
              <a:t>This presentation includes certain forward-looking information, including future oriented financial information or financial outlook, which is intended to help current and potential investors understand management’s assessment of our future plans and financial outlook, and our future prospects overall. Statements that are forward-looking are based on certain assumptions and on what we know and expect today and generally include words like anticipate, expect, believe, may, will, should, estimate or other similar words.</a:t>
            </a:r>
          </a:p>
          <a:p>
            <a:pPr>
              <a:lnSpc>
                <a:spcPct val="120000"/>
              </a:lnSpc>
              <a:spcBef>
                <a:spcPts val="1200"/>
              </a:spcBef>
            </a:pPr>
            <a:r>
              <a:rPr lang="en-US" sz="1400" dirty="0">
                <a:solidFill>
                  <a:schemeClr val="tx1"/>
                </a:solidFill>
                <a:latin typeface="+mn-lt"/>
              </a:rPr>
              <a:t>Forward-looking statements do not guarantee future performance. Actual events and results could be significantly different because of assumptions, risks or uncertainties related to our business or events that happen after the date of this presentation. Our forward-looking information in this presentation includes statements related to: future dividend growth and the future growth of our core businesses.</a:t>
            </a:r>
          </a:p>
          <a:p>
            <a:pPr>
              <a:lnSpc>
                <a:spcPct val="120000"/>
              </a:lnSpc>
              <a:spcBef>
                <a:spcPts val="1200"/>
              </a:spcBef>
            </a:pPr>
            <a:r>
              <a:rPr lang="en-US" sz="1400" dirty="0">
                <a:solidFill>
                  <a:schemeClr val="tx1"/>
                </a:solidFill>
                <a:latin typeface="+mn-lt"/>
              </a:rPr>
              <a:t>Our forward-looking information is based on certain key assumptions and is subject to risks and uncertainties, including but not limited to: our ability to successfully implement our strategic priorities and whether they will yield the expected benefits, the operating performance of our pipeline and energy assets, amount of capacity sold and rates achieved in our pipeline businesses, the availability and price of energy commodities, the amount of capacity payments and revenues from our energy business, regulatory decisions and outcomes, including those related to recent FERC policy changes, outcomes of legal proceedings, including arbitration and insurance claims, performance and credit risk of our counterparties, changes in market commodity prices, changes in the regulatory environment, changes in the political environment, changes in environmental and other laws and regulations, competitive factors in the pipeline and energy sectors, construction and completion of capital projects, costs for </a:t>
            </a:r>
            <a:r>
              <a:rPr lang="en-US" sz="1400" dirty="0" err="1">
                <a:solidFill>
                  <a:schemeClr val="tx1"/>
                </a:solidFill>
                <a:latin typeface="+mn-lt"/>
              </a:rPr>
              <a:t>labour</a:t>
            </a:r>
            <a:r>
              <a:rPr lang="en-US" sz="1400">
                <a:solidFill>
                  <a:schemeClr val="tx1"/>
                </a:solidFill>
                <a:latin typeface="+mn-lt"/>
              </a:rPr>
              <a:t>, equipment and materials, access to capital markets, including the economic benefit of asset drop downs to TC </a:t>
            </a:r>
            <a:r>
              <a:rPr lang="en-US" sz="1400" err="1">
                <a:solidFill>
                  <a:schemeClr val="tx1"/>
                </a:solidFill>
                <a:latin typeface="+mn-lt"/>
              </a:rPr>
              <a:t>PipeLines</a:t>
            </a:r>
            <a:r>
              <a:rPr lang="en-US" sz="1400">
                <a:solidFill>
                  <a:schemeClr val="tx1"/>
                </a:solidFill>
                <a:latin typeface="+mn-lt"/>
              </a:rPr>
              <a:t>, LP, interest, tax and foreign exchange rates, including the impact of U.S. Tax Reform, weather, cyber security, technological developments, economic conditions in North America as well as globally. You can read more about these risks and others in our April 26, 2018 Quarterly Report to Shareholders and 2017 Annual Report filed with Canadian securities regulators and the SEC and available at </a:t>
            </a:r>
            <a:r>
              <a:rPr lang="en-US" sz="1400">
                <a:solidFill>
                  <a:schemeClr val="tx1"/>
                </a:solidFill>
                <a:latin typeface="+mn-lt"/>
                <a:hlinkClick r:id="rId3"/>
              </a:rPr>
              <a:t>www.transcanada.com</a:t>
            </a:r>
            <a:r>
              <a:rPr lang="en-US" sz="1400">
                <a:solidFill>
                  <a:schemeClr val="tx1"/>
                </a:solidFill>
                <a:latin typeface="+mn-lt"/>
              </a:rPr>
              <a:t>.</a:t>
            </a:r>
          </a:p>
          <a:p>
            <a:pPr>
              <a:lnSpc>
                <a:spcPct val="120000"/>
              </a:lnSpc>
              <a:spcBef>
                <a:spcPts val="1200"/>
              </a:spcBef>
            </a:pPr>
            <a:r>
              <a:rPr lang="en-US" sz="1400">
                <a:solidFill>
                  <a:schemeClr val="tx1"/>
                </a:solidFill>
                <a:latin typeface="+mn-lt"/>
              </a:rPr>
              <a:t>As actual results could vary significantly from the forward-looking information, you should not put undue reliance on forward-looking information and should not use future-oriented information or financial outlooks for anything other than their intended purpose. We do not update our forward-looking statements due to new information or future events, unless we are required to by law.</a:t>
            </a:r>
          </a:p>
          <a:p>
            <a:pPr>
              <a:lnSpc>
                <a:spcPct val="120000"/>
              </a:lnSpc>
              <a:spcBef>
                <a:spcPts val="1200"/>
              </a:spcBef>
            </a:pPr>
            <a:r>
              <a:rPr lang="en-US" sz="1400">
                <a:solidFill>
                  <a:schemeClr val="tx1"/>
                </a:solidFill>
                <a:latin typeface="+mn-lt"/>
              </a:rPr>
              <a:t>This presentation contains reference to certain financial measures (non-GAAP measures) that do not have any standardized meaning as prescribed by U.S. generally accepted accounting principles (GAAP) and therefore may not be comparable to similar measures presented by other entities. These non-GAAP measures may include Comparable Earnings, Comparable Earnings per Common Share, Comparable Earnings Before Interest, Taxes, Depreciation and Amortization (Comparable EBITDA), Funds Generated from Operations, Comparable Funds Generated from Operations, Comparable Distributable Cash Flow (DCF) and Comparable DCF per Common Share. Reconciliations to the most closely related GAAP measures are included in this presentation and in our April 26, 2018 Quarterly Report to Shareholders filed with Canadian securities regulators and the SEC and available at </a:t>
            </a:r>
            <a:r>
              <a:rPr lang="en-US" sz="1400">
                <a:solidFill>
                  <a:schemeClr val="tx1"/>
                </a:solidFill>
                <a:latin typeface="+mn-lt"/>
                <a:hlinkClick r:id="rId3"/>
              </a:rPr>
              <a:t>www.transcanada.com</a:t>
            </a:r>
            <a:r>
              <a:rPr lang="en-US" sz="1400">
                <a:solidFill>
                  <a:schemeClr val="tx1"/>
                </a:solidFill>
                <a:latin typeface="+mn-lt"/>
              </a:rPr>
              <a:t>.</a:t>
            </a:r>
          </a:p>
        </p:txBody>
      </p:sp>
      <p:cxnSp>
        <p:nvCxnSpPr>
          <p:cNvPr id="6" name="Straight Connector 5">
            <a:extLst>
              <a:ext uri="{FF2B5EF4-FFF2-40B4-BE49-F238E27FC236}">
                <a16:creationId xmlns:a16="http://schemas.microsoft.com/office/drawing/2014/main" id="{691668D7-31D6-40CD-98F3-837AB1B0A4C8}"/>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11"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
        <p:nvSpPr>
          <p:cNvPr id="12" name="TextBox 11"/>
          <p:cNvSpPr txBox="1"/>
          <p:nvPr userDrawn="1"/>
        </p:nvSpPr>
        <p:spPr>
          <a:xfrm>
            <a:off x="563564" y="411888"/>
            <a:ext cx="11095039" cy="615553"/>
          </a:xfrm>
          <a:prstGeom prst="rect">
            <a:avLst/>
          </a:prstGeom>
          <a:noFill/>
        </p:spPr>
        <p:txBody>
          <a:bodyPr wrap="square" rtlCol="0">
            <a:spAutoFit/>
          </a:bodyPr>
          <a:lstStyle/>
          <a:p>
            <a:r>
              <a:rPr lang="en-US" sz="3400" b="1">
                <a:latin typeface="+mj-lt"/>
              </a:rPr>
              <a:t>Forward-looking</a:t>
            </a:r>
            <a:r>
              <a:rPr lang="en-US" sz="3400" b="1" baseline="0">
                <a:latin typeface="+mj-lt"/>
              </a:rPr>
              <a:t> information</a:t>
            </a:r>
            <a:endParaRPr lang="en-US" sz="3400" b="1">
              <a:latin typeface="+mj-lt"/>
            </a:endParaRPr>
          </a:p>
        </p:txBody>
      </p:sp>
    </p:spTree>
    <p:extLst>
      <p:ext uri="{BB962C8B-B14F-4D97-AF65-F5344CB8AC3E}">
        <p14:creationId xmlns:p14="http://schemas.microsoft.com/office/powerpoint/2010/main" val="181922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5C62426B-136E-41C8-B313-2BB373C09B37}"/>
              </a:ext>
            </a:extLst>
          </p:cNvPr>
          <p:cNvSpPr>
            <a:spLocks noGrp="1"/>
          </p:cNvSpPr>
          <p:nvPr>
            <p:ph type="body" sz="quarter" idx="12" hasCustomPrompt="1"/>
          </p:nvPr>
        </p:nvSpPr>
        <p:spPr>
          <a:xfrm>
            <a:off x="563564" y="1412776"/>
            <a:ext cx="11095037" cy="4521332"/>
          </a:xfrm>
          <a:prstGeom prst="rect">
            <a:avLst/>
          </a:prstGeom>
        </p:spPr>
        <p:txBody>
          <a:bodyPr/>
          <a:lstStyle>
            <a:lvl1pPr marL="514350" indent="-514350">
              <a:lnSpc>
                <a:spcPct val="100000"/>
              </a:lnSpc>
              <a:buClr>
                <a:schemeClr val="accent2"/>
              </a:buClr>
              <a:buFont typeface="+mj-lt"/>
              <a:buAutoNum type="arabicPeriod"/>
              <a:defRPr sz="2800" b="0" baseline="0">
                <a:solidFill>
                  <a:srgbClr val="00529A"/>
                </a:solidFill>
                <a:latin typeface="+mn-lt"/>
              </a:defRPr>
            </a:lvl1pPr>
            <a:lvl2pPr>
              <a:defRPr sz="2200">
                <a:latin typeface="+mn-lt"/>
              </a:defRPr>
            </a:lvl2pPr>
            <a:lvl3pPr>
              <a:defRPr sz="2000"/>
            </a:lvl3pPr>
            <a:lvl4pPr>
              <a:defRPr sz="2000"/>
            </a:lvl4pPr>
            <a:lvl5pPr>
              <a:defRPr sz="2000"/>
            </a:lvl5pPr>
          </a:lstStyle>
          <a:p>
            <a:pPr lvl="0"/>
            <a:r>
              <a:rPr lang="en-US"/>
              <a:t>Click to add text</a:t>
            </a:r>
          </a:p>
        </p:txBody>
      </p:sp>
      <p:cxnSp>
        <p:nvCxnSpPr>
          <p:cNvPr id="6" name="Straight Connector 5">
            <a:extLst>
              <a:ext uri="{FF2B5EF4-FFF2-40B4-BE49-F238E27FC236}">
                <a16:creationId xmlns:a16="http://schemas.microsoft.com/office/drawing/2014/main" id="{E5B30535-E241-4946-80C1-91A870BF9A98}"/>
              </a:ext>
            </a:extLst>
          </p:cNvPr>
          <p:cNvCxnSpPr/>
          <p:nvPr userDrawn="1"/>
        </p:nvCxnSpPr>
        <p:spPr>
          <a:xfrm>
            <a:off x="648733" y="1090488"/>
            <a:ext cx="110098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1BDE677F-B56B-4CA1-A7E5-D28ABDE71D71}"/>
              </a:ext>
            </a:extLst>
          </p:cNvPr>
          <p:cNvSpPr>
            <a:spLocks noGrp="1"/>
          </p:cNvSpPr>
          <p:nvPr>
            <p:ph type="body" sz="quarter" idx="11" hasCustomPrompt="1"/>
          </p:nvPr>
        </p:nvSpPr>
        <p:spPr>
          <a:xfrm>
            <a:off x="564295" y="407243"/>
            <a:ext cx="11094308"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a:t>Agenda</a:t>
            </a:r>
          </a:p>
        </p:txBody>
      </p:sp>
      <p:sp>
        <p:nvSpPr>
          <p:cNvPr id="7"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563564" y="6404987"/>
            <a:ext cx="8910942" cy="273270"/>
          </a:xfrm>
        </p:spPr>
        <p:txBody>
          <a:bodyPr anchor="ctr"/>
          <a:lstStyle/>
          <a:p>
            <a:endParaRPr lang="en-US"/>
          </a:p>
        </p:txBody>
      </p:sp>
      <p:sp>
        <p:nvSpPr>
          <p:cNvPr id="11" name="Date Placeholder 3"/>
          <p:cNvSpPr>
            <a:spLocks noGrp="1"/>
          </p:cNvSpPr>
          <p:nvPr>
            <p:ph type="dt" sz="half" idx="2"/>
          </p:nvPr>
        </p:nvSpPr>
        <p:spPr>
          <a:xfrm>
            <a:off x="9732053" y="6427020"/>
            <a:ext cx="1512009" cy="273270"/>
          </a:xfrm>
          <a:prstGeom prst="rect">
            <a:avLst/>
          </a:prstGeom>
        </p:spPr>
        <p:txBody>
          <a:bodyPr vert="horz" lIns="91440" tIns="18288" rIns="91440" bIns="45720" rtlCol="0" anchor="ctr"/>
          <a:lstStyle>
            <a:lvl1pPr algn="r">
              <a:defRPr sz="1200" b="0">
                <a:solidFill>
                  <a:schemeClr val="accent6">
                    <a:alpha val="60000"/>
                  </a:schemeClr>
                </a:solidFill>
                <a:latin typeface="+mj-lt"/>
              </a:defRPr>
            </a:lvl1pPr>
          </a:lstStyle>
          <a:p>
            <a:fld id="{7CA3FEFD-867E-4D8F-9836-B3F49EF9F8BC}" type="datetime4">
              <a:rPr lang="en-US" smtClean="0"/>
              <a:pPr/>
              <a:t>January 28, 2025</a:t>
            </a:fld>
            <a:endParaRPr lang="en-US"/>
          </a:p>
        </p:txBody>
      </p:sp>
    </p:spTree>
    <p:extLst>
      <p:ext uri="{BB962C8B-B14F-4D97-AF65-F5344CB8AC3E}">
        <p14:creationId xmlns:p14="http://schemas.microsoft.com/office/powerpoint/2010/main" val="2725822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5C5E91-DA72-4168-86C1-242C61363700}"/>
              </a:ext>
            </a:extLst>
          </p:cNvPr>
          <p:cNvSpPr>
            <a:spLocks noGrp="1"/>
          </p:cNvSpPr>
          <p:nvPr>
            <p:ph type="body" idx="1"/>
          </p:nvPr>
        </p:nvSpPr>
        <p:spPr>
          <a:xfrm>
            <a:off x="598717" y="1825625"/>
            <a:ext cx="1075508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69434F9-9D6F-4C22-84FB-C018DA193381}"/>
              </a:ext>
            </a:extLst>
          </p:cNvPr>
          <p:cNvSpPr>
            <a:spLocks noGrp="1"/>
          </p:cNvSpPr>
          <p:nvPr>
            <p:ph type="sldNum" sz="quarter" idx="4"/>
          </p:nvPr>
        </p:nvSpPr>
        <p:spPr>
          <a:xfrm>
            <a:off x="11336355" y="6416003"/>
            <a:ext cx="420223" cy="273270"/>
          </a:xfrm>
          <a:prstGeom prst="rect">
            <a:avLst/>
          </a:prstGeom>
        </p:spPr>
        <p:txBody>
          <a:bodyPr vert="horz" lIns="91440" tIns="45720" rIns="91440" bIns="45720" rtlCol="0" anchor="t"/>
          <a:lstStyle>
            <a:lvl1pPr algn="ctr">
              <a:defRPr sz="1200">
                <a:solidFill>
                  <a:schemeClr val="accent6">
                    <a:alpha val="60000"/>
                  </a:schemeClr>
                </a:solidFill>
              </a:defRPr>
            </a:lvl1pPr>
          </a:lstStyle>
          <a:p>
            <a:fld id="{A541C028-02A9-4545-BF74-FFFB12636CFD}" type="slidenum">
              <a:rPr lang="da-DK" b="1" smtClean="0"/>
              <a:pPr/>
              <a:t>‹#›</a:t>
            </a:fld>
            <a:endParaRPr lang="en-US" dirty="0"/>
          </a:p>
        </p:txBody>
      </p:sp>
      <p:sp>
        <p:nvSpPr>
          <p:cNvPr id="5" name="Footer Placeholder 4">
            <a:extLst>
              <a:ext uri="{FF2B5EF4-FFF2-40B4-BE49-F238E27FC236}">
                <a16:creationId xmlns:a16="http://schemas.microsoft.com/office/drawing/2014/main" id="{2E74CE16-B4C2-4A6F-B1F5-456E9C31DA49}"/>
              </a:ext>
            </a:extLst>
          </p:cNvPr>
          <p:cNvSpPr>
            <a:spLocks noGrp="1"/>
          </p:cNvSpPr>
          <p:nvPr>
            <p:ph type="ftr" sz="quarter" idx="3"/>
          </p:nvPr>
        </p:nvSpPr>
        <p:spPr>
          <a:xfrm>
            <a:off x="598718" y="6416004"/>
            <a:ext cx="10089881" cy="273270"/>
          </a:xfrm>
          <a:prstGeom prst="rect">
            <a:avLst/>
          </a:prstGeom>
        </p:spPr>
        <p:txBody>
          <a:bodyPr/>
          <a:lstStyle>
            <a:lvl1pPr>
              <a:defRPr sz="1200">
                <a:solidFill>
                  <a:schemeClr val="accent6">
                    <a:alpha val="60000"/>
                  </a:schemeClr>
                </a:solidFill>
                <a:latin typeface="+mj-lt"/>
              </a:defRPr>
            </a:lvl1pPr>
          </a:lstStyle>
          <a:p>
            <a:endParaRPr lang="en-US" dirty="0"/>
          </a:p>
        </p:txBody>
      </p:sp>
    </p:spTree>
    <p:extLst>
      <p:ext uri="{BB962C8B-B14F-4D97-AF65-F5344CB8AC3E}">
        <p14:creationId xmlns:p14="http://schemas.microsoft.com/office/powerpoint/2010/main" val="16236881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0" r:id="rId3"/>
    <p:sldLayoutId id="2147483679" r:id="rId4"/>
    <p:sldLayoutId id="2147483683" r:id="rId5"/>
    <p:sldLayoutId id="2147483681" r:id="rId6"/>
    <p:sldLayoutId id="2147483686" r:id="rId7"/>
    <p:sldLayoutId id="2147483650" r:id="rId8"/>
    <p:sldLayoutId id="2147483654" r:id="rId9"/>
    <p:sldLayoutId id="2147483682" r:id="rId10"/>
    <p:sldLayoutId id="2147483684" r:id="rId11"/>
    <p:sldLayoutId id="2147483653" r:id="rId12"/>
    <p:sldLayoutId id="2147483656" r:id="rId13"/>
    <p:sldLayoutId id="2147483674" r:id="rId14"/>
    <p:sldLayoutId id="2147483658" r:id="rId15"/>
    <p:sldLayoutId id="2147483673" r:id="rId16"/>
    <p:sldLayoutId id="2147483685" r:id="rId17"/>
    <p:sldLayoutId id="2147483669" r:id="rId18"/>
    <p:sldLayoutId id="2147483670" r:id="rId19"/>
    <p:sldLayoutId id="2147483671" r:id="rId20"/>
    <p:sldLayoutId id="2147483675" r:id="rId21"/>
    <p:sldLayoutId id="2147483676" r:id="rId22"/>
    <p:sldLayoutId id="2147483677" r:id="rId23"/>
    <p:sldLayoutId id="2147483678" r:id="rId24"/>
    <p:sldLayoutId id="2147483662" r:id="rId25"/>
    <p:sldLayoutId id="2147483660" r:id="rId26"/>
    <p:sldLayoutId id="2147483672" r:id="rId27"/>
    <p:sldLayoutId id="2147483661" r:id="rId28"/>
    <p:sldLayoutId id="2147483687" r:id="rId29"/>
    <p:sldLayoutId id="2147483688" r:id="rId30"/>
    <p:sldLayoutId id="2147483689" r:id="rId31"/>
    <p:sldLayoutId id="2147483690" r:id="rId32"/>
    <p:sldLayoutId id="2147483691" r:id="rId33"/>
  </p:sldLayoutIdLst>
  <p:hf sldNum="0" hdr="0" ftr="0" dt="0"/>
  <p:txStyles>
    <p:titleStyle>
      <a:lvl1pPr algn="l" defTabSz="914354"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angerous_goods"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s://www.faa.gov/hazmat/resources/lithium_batteries/media/Battery_incident_chart.pdf" TargetMode="External"/><Relationship Id="rId5" Type="http://schemas.openxmlformats.org/officeDocument/2006/relationships/hyperlink" Target="https://www.cpsc.gov/Safety-Education/Safety-Education-Centers/hoverboards" TargetMode="External"/><Relationship Id="rId4" Type="http://schemas.openxmlformats.org/officeDocument/2006/relationships/hyperlink" Target="https://en.wikipedia.org/wiki/Samsung_Galaxy_Note_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21.jpg"/><Relationship Id="rId4" Type="http://schemas.openxmlformats.org/officeDocument/2006/relationships/hyperlink" Target="http://www.bst-tsb.gc.ca/eng/rapports-reports/aviation/2018/a18w0081/a18w008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4D5730-A2C8-4462-8F2B-2D6D97CDA135}"/>
              </a:ext>
            </a:extLst>
          </p:cNvPr>
          <p:cNvSpPr>
            <a:spLocks noGrp="1"/>
          </p:cNvSpPr>
          <p:nvPr>
            <p:ph type="body" sz="quarter" idx="12"/>
          </p:nvPr>
        </p:nvSpPr>
        <p:spPr/>
        <p:txBody>
          <a:bodyPr/>
          <a:lstStyle/>
          <a:p>
            <a:r>
              <a:rPr lang="en-US" dirty="0"/>
              <a:t>Equipment Resiliency in a Critical Infrastructure environment</a:t>
            </a:r>
          </a:p>
          <a:p>
            <a:r>
              <a:rPr lang="en-US" dirty="0"/>
              <a:t>-Achieving millisecond failover times in a critical process environment</a:t>
            </a:r>
          </a:p>
          <a:p>
            <a:endParaRPr lang="en-US" dirty="0"/>
          </a:p>
          <a:p>
            <a:endParaRPr lang="en-US" dirty="0"/>
          </a:p>
          <a:p>
            <a:r>
              <a:rPr lang="en-US" dirty="0"/>
              <a:t>Kirk Reid</a:t>
            </a:r>
          </a:p>
          <a:p>
            <a:r>
              <a:rPr lang="en-US" sz="2000" dirty="0"/>
              <a:t>Industrial Controls &amp; Cybersecurity specialist</a:t>
            </a:r>
          </a:p>
          <a:p>
            <a:r>
              <a:rPr lang="en-US" sz="2000" dirty="0"/>
              <a:t>TC Energy</a:t>
            </a:r>
          </a:p>
        </p:txBody>
      </p:sp>
      <p:sp>
        <p:nvSpPr>
          <p:cNvPr id="3" name="Text Placeholder 2">
            <a:extLst>
              <a:ext uri="{FF2B5EF4-FFF2-40B4-BE49-F238E27FC236}">
                <a16:creationId xmlns:a16="http://schemas.microsoft.com/office/drawing/2014/main" id="{4D534B51-2767-70C4-F319-7592E69611B4}"/>
              </a:ext>
            </a:extLst>
          </p:cNvPr>
          <p:cNvSpPr>
            <a:spLocks noGrp="1"/>
          </p:cNvSpPr>
          <p:nvPr>
            <p:ph type="body" sz="quarter" idx="11"/>
          </p:nvPr>
        </p:nvSpPr>
        <p:spPr/>
        <p:txBody>
          <a:bodyPr>
            <a:normAutofit/>
          </a:bodyPr>
          <a:lstStyle/>
          <a:p>
            <a:r>
              <a:rPr lang="en-US" dirty="0"/>
              <a:t>Case Study</a:t>
            </a:r>
          </a:p>
        </p:txBody>
      </p:sp>
    </p:spTree>
    <p:extLst>
      <p:ext uri="{BB962C8B-B14F-4D97-AF65-F5344CB8AC3E}">
        <p14:creationId xmlns:p14="http://schemas.microsoft.com/office/powerpoint/2010/main" val="293849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5D8AA5-CD20-9CC3-EF50-57BEF1E1E711}"/>
              </a:ext>
            </a:extLst>
          </p:cNvPr>
          <p:cNvSpPr>
            <a:spLocks noGrp="1"/>
          </p:cNvSpPr>
          <p:nvPr>
            <p:ph type="body" sz="quarter" idx="12"/>
          </p:nvPr>
        </p:nvSpPr>
        <p:spPr>
          <a:xfrm>
            <a:off x="811214" y="5536324"/>
            <a:ext cx="11095037" cy="914433"/>
          </a:xfrm>
        </p:spPr>
        <p:txBody>
          <a:bodyPr>
            <a:normAutofit fontScale="92500" lnSpcReduction="10000"/>
          </a:bodyPr>
          <a:lstStyle/>
          <a:p>
            <a:pPr algn="r"/>
            <a:r>
              <a:rPr lang="en-US" dirty="0"/>
              <a:t>Without configuration, </a:t>
            </a:r>
          </a:p>
          <a:p>
            <a:pPr algn="r">
              <a:spcBef>
                <a:spcPts val="0"/>
              </a:spcBef>
            </a:pPr>
            <a:r>
              <a:rPr lang="en-US" dirty="0"/>
              <a:t>connection restored in &gt;45 sec</a:t>
            </a:r>
          </a:p>
          <a:p>
            <a:pPr algn="r">
              <a:spcBef>
                <a:spcPts val="0"/>
              </a:spcBef>
            </a:pPr>
            <a:r>
              <a:rPr lang="en-US" dirty="0"/>
              <a:t>Site will shutdown </a:t>
            </a:r>
          </a:p>
        </p:txBody>
      </p:sp>
      <p:sp>
        <p:nvSpPr>
          <p:cNvPr id="3" name="Text Placeholder 2">
            <a:extLst>
              <a:ext uri="{FF2B5EF4-FFF2-40B4-BE49-F238E27FC236}">
                <a16:creationId xmlns:a16="http://schemas.microsoft.com/office/drawing/2014/main" id="{4B2E8B48-7CA8-C31B-DE54-10A78701C29D}"/>
              </a:ext>
            </a:extLst>
          </p:cNvPr>
          <p:cNvSpPr>
            <a:spLocks noGrp="1"/>
          </p:cNvSpPr>
          <p:nvPr>
            <p:ph type="body" sz="quarter" idx="11"/>
          </p:nvPr>
        </p:nvSpPr>
        <p:spPr/>
        <p:txBody>
          <a:bodyPr/>
          <a:lstStyle/>
          <a:p>
            <a:r>
              <a:rPr lang="en-US" dirty="0"/>
              <a:t>Problem: What if a core switch fails?</a:t>
            </a:r>
          </a:p>
        </p:txBody>
      </p:sp>
      <p:pic>
        <p:nvPicPr>
          <p:cNvPr id="5" name="Picture 4">
            <a:extLst>
              <a:ext uri="{FF2B5EF4-FFF2-40B4-BE49-F238E27FC236}">
                <a16:creationId xmlns:a16="http://schemas.microsoft.com/office/drawing/2014/main" id="{AF2437F7-E1F0-2AEB-6BAA-929B9E43941E}"/>
              </a:ext>
            </a:extLst>
          </p:cNvPr>
          <p:cNvPicPr>
            <a:picLocks noChangeAspect="1"/>
          </p:cNvPicPr>
          <p:nvPr/>
        </p:nvPicPr>
        <p:blipFill>
          <a:blip r:embed="rId3"/>
          <a:stretch>
            <a:fillRect/>
          </a:stretch>
        </p:blipFill>
        <p:spPr>
          <a:xfrm>
            <a:off x="593982" y="1195540"/>
            <a:ext cx="9085728" cy="5662460"/>
          </a:xfrm>
          <a:prstGeom prst="rect">
            <a:avLst/>
          </a:prstGeom>
        </p:spPr>
      </p:pic>
    </p:spTree>
    <p:extLst>
      <p:ext uri="{BB962C8B-B14F-4D97-AF65-F5344CB8AC3E}">
        <p14:creationId xmlns:p14="http://schemas.microsoft.com/office/powerpoint/2010/main" val="49298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9CB4-5052-29E7-CD2B-EA47202375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4276D9-640B-EC09-27C9-755BEDA469C9}"/>
              </a:ext>
            </a:extLst>
          </p:cNvPr>
          <p:cNvSpPr>
            <a:spLocks noGrp="1"/>
          </p:cNvSpPr>
          <p:nvPr>
            <p:ph type="body" sz="quarter" idx="12"/>
          </p:nvPr>
        </p:nvSpPr>
        <p:spPr>
          <a:xfrm>
            <a:off x="811214" y="5536324"/>
            <a:ext cx="11095037" cy="914433"/>
          </a:xfrm>
        </p:spPr>
        <p:txBody>
          <a:bodyPr>
            <a:normAutofit fontScale="92500" lnSpcReduction="10000"/>
          </a:bodyPr>
          <a:lstStyle/>
          <a:p>
            <a:pPr algn="r"/>
            <a:r>
              <a:rPr lang="en-US" dirty="0"/>
              <a:t>Without configuration, </a:t>
            </a:r>
          </a:p>
          <a:p>
            <a:pPr algn="r">
              <a:spcBef>
                <a:spcPts val="0"/>
              </a:spcBef>
            </a:pPr>
            <a:r>
              <a:rPr lang="en-US" dirty="0"/>
              <a:t>connection restored in 45 sec</a:t>
            </a:r>
          </a:p>
          <a:p>
            <a:pPr algn="r">
              <a:spcBef>
                <a:spcPts val="0"/>
              </a:spcBef>
            </a:pPr>
            <a:r>
              <a:rPr lang="en-US" dirty="0"/>
              <a:t>Site will shutdown </a:t>
            </a:r>
          </a:p>
        </p:txBody>
      </p:sp>
      <p:sp>
        <p:nvSpPr>
          <p:cNvPr id="3" name="Text Placeholder 2">
            <a:extLst>
              <a:ext uri="{FF2B5EF4-FFF2-40B4-BE49-F238E27FC236}">
                <a16:creationId xmlns:a16="http://schemas.microsoft.com/office/drawing/2014/main" id="{37808811-4107-48E6-7DB9-284C66B07ACC}"/>
              </a:ext>
            </a:extLst>
          </p:cNvPr>
          <p:cNvSpPr>
            <a:spLocks noGrp="1"/>
          </p:cNvSpPr>
          <p:nvPr>
            <p:ph type="body" sz="quarter" idx="11"/>
          </p:nvPr>
        </p:nvSpPr>
        <p:spPr/>
        <p:txBody>
          <a:bodyPr/>
          <a:lstStyle/>
          <a:p>
            <a:r>
              <a:rPr lang="en-US" dirty="0"/>
              <a:t>Problem: RIO switch failure</a:t>
            </a:r>
          </a:p>
        </p:txBody>
      </p:sp>
      <p:pic>
        <p:nvPicPr>
          <p:cNvPr id="8" name="Picture 7">
            <a:extLst>
              <a:ext uri="{FF2B5EF4-FFF2-40B4-BE49-F238E27FC236}">
                <a16:creationId xmlns:a16="http://schemas.microsoft.com/office/drawing/2014/main" id="{935E5B37-6B36-9068-FD1E-A2B701EB7C92}"/>
              </a:ext>
            </a:extLst>
          </p:cNvPr>
          <p:cNvPicPr>
            <a:picLocks noChangeAspect="1"/>
          </p:cNvPicPr>
          <p:nvPr/>
        </p:nvPicPr>
        <p:blipFill>
          <a:blip r:embed="rId2"/>
          <a:stretch>
            <a:fillRect/>
          </a:stretch>
        </p:blipFill>
        <p:spPr>
          <a:xfrm>
            <a:off x="593981" y="1187480"/>
            <a:ext cx="9098659" cy="5670519"/>
          </a:xfrm>
          <a:prstGeom prst="rect">
            <a:avLst/>
          </a:prstGeom>
        </p:spPr>
      </p:pic>
    </p:spTree>
    <p:extLst>
      <p:ext uri="{BB962C8B-B14F-4D97-AF65-F5344CB8AC3E}">
        <p14:creationId xmlns:p14="http://schemas.microsoft.com/office/powerpoint/2010/main" val="342751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6FFF3-B922-2AB7-97E2-E60F1E1660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F41006-C057-1841-448F-1C41FACE8305}"/>
              </a:ext>
            </a:extLst>
          </p:cNvPr>
          <p:cNvSpPr>
            <a:spLocks noGrp="1"/>
          </p:cNvSpPr>
          <p:nvPr>
            <p:ph type="body" sz="quarter" idx="12"/>
          </p:nvPr>
        </p:nvSpPr>
        <p:spPr>
          <a:xfrm>
            <a:off x="502981" y="5495925"/>
            <a:ext cx="11095037" cy="828708"/>
          </a:xfrm>
        </p:spPr>
        <p:txBody>
          <a:bodyPr/>
          <a:lstStyle/>
          <a:p>
            <a:pPr algn="r"/>
            <a:r>
              <a:rPr lang="en-US" dirty="0"/>
              <a:t>With configuration, </a:t>
            </a:r>
          </a:p>
          <a:p>
            <a:pPr algn="r">
              <a:spcBef>
                <a:spcPts val="0"/>
              </a:spcBef>
            </a:pPr>
            <a:r>
              <a:rPr lang="en-US" dirty="0"/>
              <a:t>connection restored in &lt;100 </a:t>
            </a:r>
            <a:r>
              <a:rPr lang="en-US" dirty="0" err="1"/>
              <a:t>ms</a:t>
            </a:r>
            <a:r>
              <a:rPr lang="en-US" dirty="0"/>
              <a:t> </a:t>
            </a:r>
          </a:p>
        </p:txBody>
      </p:sp>
      <p:sp>
        <p:nvSpPr>
          <p:cNvPr id="3" name="Text Placeholder 2">
            <a:extLst>
              <a:ext uri="{FF2B5EF4-FFF2-40B4-BE49-F238E27FC236}">
                <a16:creationId xmlns:a16="http://schemas.microsoft.com/office/drawing/2014/main" id="{36AFD109-F0BD-3CF5-56F8-CDB94C8E9942}"/>
              </a:ext>
            </a:extLst>
          </p:cNvPr>
          <p:cNvSpPr>
            <a:spLocks noGrp="1"/>
          </p:cNvSpPr>
          <p:nvPr>
            <p:ph type="body" sz="quarter" idx="11"/>
          </p:nvPr>
        </p:nvSpPr>
        <p:spPr/>
        <p:txBody>
          <a:bodyPr/>
          <a:lstStyle/>
          <a:p>
            <a:r>
              <a:rPr lang="en-US" dirty="0"/>
              <a:t>Option: Flex Links (Cisco)</a:t>
            </a:r>
          </a:p>
        </p:txBody>
      </p:sp>
      <p:sp>
        <p:nvSpPr>
          <p:cNvPr id="9" name="Text Placeholder 1">
            <a:extLst>
              <a:ext uri="{FF2B5EF4-FFF2-40B4-BE49-F238E27FC236}">
                <a16:creationId xmlns:a16="http://schemas.microsoft.com/office/drawing/2014/main" id="{A1E1C893-9131-F7E5-FA5E-6F929C360C22}"/>
              </a:ext>
            </a:extLst>
          </p:cNvPr>
          <p:cNvSpPr txBox="1">
            <a:spLocks/>
          </p:cNvSpPr>
          <p:nvPr/>
        </p:nvSpPr>
        <p:spPr>
          <a:xfrm>
            <a:off x="8696325" y="1143552"/>
            <a:ext cx="2930268" cy="1239430"/>
          </a:xfrm>
          <a:prstGeom prst="rect">
            <a:avLst/>
          </a:prstGeom>
        </p:spPr>
        <p:txBody>
          <a:bodyPr vert="horz" lIns="91440" tIns="45720" rIns="91440" bIns="45720" rtlCol="0">
            <a:normAutofit fontScale="925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Simple, scalable,</a:t>
            </a:r>
          </a:p>
          <a:p>
            <a:pPr marL="457177" lvl="1" indent="0">
              <a:buNone/>
            </a:pPr>
            <a:r>
              <a:rPr lang="en-US" dirty="0"/>
              <a:t>Easy field device configurations</a:t>
            </a:r>
          </a:p>
          <a:p>
            <a:pPr indent="-228589"/>
            <a:r>
              <a:rPr lang="en-US" dirty="0"/>
              <a:t>Cons: </a:t>
            </a:r>
            <a:r>
              <a:rPr lang="en-US" b="1" dirty="0">
                <a:solidFill>
                  <a:srgbClr val="FF0000"/>
                </a:solidFill>
              </a:rPr>
              <a:t>No longer supported</a:t>
            </a:r>
          </a:p>
        </p:txBody>
      </p:sp>
      <p:pic>
        <p:nvPicPr>
          <p:cNvPr id="4" name="Picture 3">
            <a:extLst>
              <a:ext uri="{FF2B5EF4-FFF2-40B4-BE49-F238E27FC236}">
                <a16:creationId xmlns:a16="http://schemas.microsoft.com/office/drawing/2014/main" id="{DF46D221-1492-AD6F-76AC-B533E8BC0BDA}"/>
              </a:ext>
            </a:extLst>
          </p:cNvPr>
          <p:cNvPicPr>
            <a:picLocks noChangeAspect="1"/>
          </p:cNvPicPr>
          <p:nvPr/>
        </p:nvPicPr>
        <p:blipFill>
          <a:blip r:embed="rId3"/>
          <a:stretch>
            <a:fillRect/>
          </a:stretch>
        </p:blipFill>
        <p:spPr>
          <a:xfrm>
            <a:off x="593981" y="1161360"/>
            <a:ext cx="9140569" cy="5696639"/>
          </a:xfrm>
          <a:prstGeom prst="rect">
            <a:avLst/>
          </a:prstGeom>
        </p:spPr>
      </p:pic>
    </p:spTree>
    <p:extLst>
      <p:ext uri="{BB962C8B-B14F-4D97-AF65-F5344CB8AC3E}">
        <p14:creationId xmlns:p14="http://schemas.microsoft.com/office/powerpoint/2010/main" val="424796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52A5-9183-B4EA-C8A8-B0ACAAC5DD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6C0460-8A3D-D2D9-909A-E5F18C126935}"/>
              </a:ext>
            </a:extLst>
          </p:cNvPr>
          <p:cNvSpPr>
            <a:spLocks noGrp="1"/>
          </p:cNvSpPr>
          <p:nvPr>
            <p:ph type="body" sz="quarter" idx="12"/>
          </p:nvPr>
        </p:nvSpPr>
        <p:spPr>
          <a:xfrm>
            <a:off x="502981" y="5495925"/>
            <a:ext cx="11095037" cy="828708"/>
          </a:xfrm>
        </p:spPr>
        <p:txBody>
          <a:bodyPr/>
          <a:lstStyle/>
          <a:p>
            <a:pPr algn="r"/>
            <a:r>
              <a:rPr lang="en-US" dirty="0"/>
              <a:t>With configuration, </a:t>
            </a:r>
          </a:p>
          <a:p>
            <a:pPr algn="r">
              <a:spcBef>
                <a:spcPts val="0"/>
              </a:spcBef>
            </a:pPr>
            <a:r>
              <a:rPr lang="en-US" dirty="0"/>
              <a:t>connection restored in &lt;1 s </a:t>
            </a:r>
          </a:p>
        </p:txBody>
      </p:sp>
      <p:sp>
        <p:nvSpPr>
          <p:cNvPr id="3" name="Text Placeholder 2">
            <a:extLst>
              <a:ext uri="{FF2B5EF4-FFF2-40B4-BE49-F238E27FC236}">
                <a16:creationId xmlns:a16="http://schemas.microsoft.com/office/drawing/2014/main" id="{70EECC19-B86B-E528-1D15-CD5CDA867B67}"/>
              </a:ext>
            </a:extLst>
          </p:cNvPr>
          <p:cNvSpPr>
            <a:spLocks noGrp="1"/>
          </p:cNvSpPr>
          <p:nvPr>
            <p:ph type="body" sz="quarter" idx="11"/>
          </p:nvPr>
        </p:nvSpPr>
        <p:spPr/>
        <p:txBody>
          <a:bodyPr/>
          <a:lstStyle/>
          <a:p>
            <a:r>
              <a:rPr lang="en-US" dirty="0"/>
              <a:t>Option: Spanning Tree (MST/Rapid)</a:t>
            </a:r>
          </a:p>
        </p:txBody>
      </p:sp>
      <p:sp>
        <p:nvSpPr>
          <p:cNvPr id="9" name="Text Placeholder 1">
            <a:extLst>
              <a:ext uri="{FF2B5EF4-FFF2-40B4-BE49-F238E27FC236}">
                <a16:creationId xmlns:a16="http://schemas.microsoft.com/office/drawing/2014/main" id="{41239784-99E7-D6CC-9AF8-2E59605935A7}"/>
              </a:ext>
            </a:extLst>
          </p:cNvPr>
          <p:cNvSpPr txBox="1">
            <a:spLocks/>
          </p:cNvSpPr>
          <p:nvPr/>
        </p:nvSpPr>
        <p:spPr>
          <a:xfrm>
            <a:off x="8547937" y="1143552"/>
            <a:ext cx="3110666" cy="1239430"/>
          </a:xfrm>
          <a:prstGeom prst="rect">
            <a:avLst/>
          </a:prstGeom>
        </p:spPr>
        <p:txBody>
          <a:bodyPr vert="horz" lIns="91440" tIns="45720" rIns="91440" bIns="45720" rtlCol="0">
            <a:normAutofit fontScale="700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Simple, scalable,</a:t>
            </a:r>
          </a:p>
          <a:p>
            <a:pPr marL="457177" lvl="1" indent="0">
              <a:buNone/>
            </a:pPr>
            <a:r>
              <a:rPr lang="en-US" dirty="0"/>
              <a:t>Easy field device configurations</a:t>
            </a:r>
          </a:p>
          <a:p>
            <a:pPr indent="-228589"/>
            <a:r>
              <a:rPr lang="en-US" dirty="0"/>
              <a:t>Cons: Does not converge fast enough</a:t>
            </a:r>
          </a:p>
        </p:txBody>
      </p:sp>
      <p:pic>
        <p:nvPicPr>
          <p:cNvPr id="7" name="Picture 6">
            <a:extLst>
              <a:ext uri="{FF2B5EF4-FFF2-40B4-BE49-F238E27FC236}">
                <a16:creationId xmlns:a16="http://schemas.microsoft.com/office/drawing/2014/main" id="{FDD91FC4-7842-8AE9-338F-A17BA3994C26}"/>
              </a:ext>
            </a:extLst>
          </p:cNvPr>
          <p:cNvPicPr>
            <a:picLocks noChangeAspect="1"/>
          </p:cNvPicPr>
          <p:nvPr/>
        </p:nvPicPr>
        <p:blipFill>
          <a:blip r:embed="rId3"/>
          <a:stretch>
            <a:fillRect/>
          </a:stretch>
        </p:blipFill>
        <p:spPr>
          <a:xfrm>
            <a:off x="593981" y="1178270"/>
            <a:ext cx="9113437" cy="5679729"/>
          </a:xfrm>
          <a:prstGeom prst="rect">
            <a:avLst/>
          </a:prstGeom>
        </p:spPr>
      </p:pic>
    </p:spTree>
    <p:extLst>
      <p:ext uri="{BB962C8B-B14F-4D97-AF65-F5344CB8AC3E}">
        <p14:creationId xmlns:p14="http://schemas.microsoft.com/office/powerpoint/2010/main" val="378992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CD50-B244-4E69-8B52-1847156B75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31D313-8B7E-4C1B-3EF7-E078EC8F04D2}"/>
              </a:ext>
            </a:extLst>
          </p:cNvPr>
          <p:cNvSpPr>
            <a:spLocks noGrp="1"/>
          </p:cNvSpPr>
          <p:nvPr>
            <p:ph type="body" sz="quarter" idx="12"/>
          </p:nvPr>
        </p:nvSpPr>
        <p:spPr>
          <a:xfrm>
            <a:off x="502981" y="5495925"/>
            <a:ext cx="11095037" cy="828708"/>
          </a:xfrm>
        </p:spPr>
        <p:txBody>
          <a:bodyPr>
            <a:normAutofit/>
          </a:bodyPr>
          <a:lstStyle/>
          <a:p>
            <a:pPr algn="r"/>
            <a:r>
              <a:rPr lang="en-US" dirty="0"/>
              <a:t>With configuration, </a:t>
            </a:r>
          </a:p>
          <a:p>
            <a:pPr algn="r">
              <a:spcBef>
                <a:spcPts val="0"/>
              </a:spcBef>
            </a:pPr>
            <a:r>
              <a:rPr lang="en-US" dirty="0"/>
              <a:t>connection restored in &lt;150 </a:t>
            </a:r>
            <a:r>
              <a:rPr lang="en-US" dirty="0" err="1"/>
              <a:t>ms</a:t>
            </a:r>
            <a:endParaRPr lang="en-US" b="1" dirty="0">
              <a:solidFill>
                <a:srgbClr val="FF0000"/>
              </a:solidFill>
            </a:endParaRPr>
          </a:p>
        </p:txBody>
      </p:sp>
      <p:sp>
        <p:nvSpPr>
          <p:cNvPr id="3" name="Text Placeholder 2">
            <a:extLst>
              <a:ext uri="{FF2B5EF4-FFF2-40B4-BE49-F238E27FC236}">
                <a16:creationId xmlns:a16="http://schemas.microsoft.com/office/drawing/2014/main" id="{701320E7-948C-FC49-3EBE-F4CABA7326D3}"/>
              </a:ext>
            </a:extLst>
          </p:cNvPr>
          <p:cNvSpPr>
            <a:spLocks noGrp="1"/>
          </p:cNvSpPr>
          <p:nvPr>
            <p:ph type="body" sz="quarter" idx="11"/>
          </p:nvPr>
        </p:nvSpPr>
        <p:spPr/>
        <p:txBody>
          <a:bodyPr>
            <a:normAutofit/>
          </a:bodyPr>
          <a:lstStyle/>
          <a:p>
            <a:r>
              <a:rPr lang="en-US" dirty="0"/>
              <a:t>Option: REP</a:t>
            </a:r>
          </a:p>
        </p:txBody>
      </p:sp>
      <p:sp>
        <p:nvSpPr>
          <p:cNvPr id="9" name="Text Placeholder 1">
            <a:extLst>
              <a:ext uri="{FF2B5EF4-FFF2-40B4-BE49-F238E27FC236}">
                <a16:creationId xmlns:a16="http://schemas.microsoft.com/office/drawing/2014/main" id="{CBDFE9EA-B1B5-F0D4-C6E7-5FF338B037B4}"/>
              </a:ext>
            </a:extLst>
          </p:cNvPr>
          <p:cNvSpPr txBox="1">
            <a:spLocks/>
          </p:cNvSpPr>
          <p:nvPr/>
        </p:nvSpPr>
        <p:spPr>
          <a:xfrm>
            <a:off x="8696325" y="1143552"/>
            <a:ext cx="2930268" cy="828708"/>
          </a:xfrm>
          <a:prstGeom prst="rect">
            <a:avLst/>
          </a:prstGeom>
        </p:spPr>
        <p:txBody>
          <a:bodyPr vert="horz" lIns="91440" tIns="45720" rIns="91440" bIns="45720" rtlCol="0">
            <a:normAutofit fontScale="475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Fast reconvergence</a:t>
            </a:r>
          </a:p>
          <a:p>
            <a:r>
              <a:rPr lang="en-US" dirty="0"/>
              <a:t>Cons: Requires Dual ring topology, not star wiring.  </a:t>
            </a:r>
          </a:p>
          <a:p>
            <a:r>
              <a:rPr lang="en-US" sz="2500" b="1" dirty="0">
                <a:solidFill>
                  <a:srgbClr val="FF0000"/>
                </a:solidFill>
              </a:rPr>
              <a:t>           Rewiring of sites required $$$$</a:t>
            </a:r>
          </a:p>
        </p:txBody>
      </p:sp>
      <p:sp>
        <p:nvSpPr>
          <p:cNvPr id="7" name="Text Placeholder 1">
            <a:extLst>
              <a:ext uri="{FF2B5EF4-FFF2-40B4-BE49-F238E27FC236}">
                <a16:creationId xmlns:a16="http://schemas.microsoft.com/office/drawing/2014/main" id="{D7B9D0F4-F911-DDE8-D542-1D0321ED3626}"/>
              </a:ext>
            </a:extLst>
          </p:cNvPr>
          <p:cNvSpPr txBox="1">
            <a:spLocks/>
          </p:cNvSpPr>
          <p:nvPr/>
        </p:nvSpPr>
        <p:spPr>
          <a:xfrm>
            <a:off x="5089525" y="6046742"/>
            <a:ext cx="2930268" cy="828708"/>
          </a:xfrm>
          <a:prstGeom prst="rect">
            <a:avLst/>
          </a:prstGeom>
        </p:spPr>
        <p:txBody>
          <a:bodyPr vert="horz" lIns="91440" tIns="45720" rIns="91440" bIns="45720" rtlCol="0">
            <a:normAutofit fontScale="925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a:t>
            </a:r>
          </a:p>
          <a:p>
            <a:r>
              <a:rPr lang="en-US" dirty="0"/>
              <a:t>A ring based L2 technology</a:t>
            </a:r>
          </a:p>
        </p:txBody>
      </p:sp>
      <p:pic>
        <p:nvPicPr>
          <p:cNvPr id="10" name="Picture 9">
            <a:extLst>
              <a:ext uri="{FF2B5EF4-FFF2-40B4-BE49-F238E27FC236}">
                <a16:creationId xmlns:a16="http://schemas.microsoft.com/office/drawing/2014/main" id="{54C90374-3733-DD80-2467-F0DD4D7861E2}"/>
              </a:ext>
            </a:extLst>
          </p:cNvPr>
          <p:cNvPicPr>
            <a:picLocks noChangeAspect="1"/>
          </p:cNvPicPr>
          <p:nvPr/>
        </p:nvPicPr>
        <p:blipFill>
          <a:blip r:embed="rId3"/>
          <a:stretch>
            <a:fillRect/>
          </a:stretch>
        </p:blipFill>
        <p:spPr>
          <a:xfrm>
            <a:off x="593981" y="1143552"/>
            <a:ext cx="9169145" cy="5714448"/>
          </a:xfrm>
          <a:prstGeom prst="rect">
            <a:avLst/>
          </a:prstGeom>
        </p:spPr>
      </p:pic>
    </p:spTree>
    <p:extLst>
      <p:ext uri="{BB962C8B-B14F-4D97-AF65-F5344CB8AC3E}">
        <p14:creationId xmlns:p14="http://schemas.microsoft.com/office/powerpoint/2010/main" val="12180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4E83D-A932-372D-41A7-894886C96E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43C863-0B79-277C-4A34-FCD39DF218D1}"/>
              </a:ext>
            </a:extLst>
          </p:cNvPr>
          <p:cNvSpPr>
            <a:spLocks noGrp="1"/>
          </p:cNvSpPr>
          <p:nvPr>
            <p:ph type="body" sz="quarter" idx="12"/>
          </p:nvPr>
        </p:nvSpPr>
        <p:spPr>
          <a:xfrm>
            <a:off x="502981" y="5495925"/>
            <a:ext cx="11095037" cy="828708"/>
          </a:xfrm>
        </p:spPr>
        <p:txBody>
          <a:bodyPr/>
          <a:lstStyle/>
          <a:p>
            <a:pPr algn="r"/>
            <a:r>
              <a:rPr lang="en-US" dirty="0"/>
              <a:t>With configuration, </a:t>
            </a:r>
          </a:p>
          <a:p>
            <a:pPr algn="r">
              <a:spcBef>
                <a:spcPts val="0"/>
              </a:spcBef>
            </a:pPr>
            <a:r>
              <a:rPr lang="en-US" dirty="0"/>
              <a:t>connection restored in &lt;1 s </a:t>
            </a:r>
          </a:p>
        </p:txBody>
      </p:sp>
      <p:sp>
        <p:nvSpPr>
          <p:cNvPr id="3" name="Text Placeholder 2">
            <a:extLst>
              <a:ext uri="{FF2B5EF4-FFF2-40B4-BE49-F238E27FC236}">
                <a16:creationId xmlns:a16="http://schemas.microsoft.com/office/drawing/2014/main" id="{A165CBA0-C230-0624-F672-F738CA75FA8B}"/>
              </a:ext>
            </a:extLst>
          </p:cNvPr>
          <p:cNvSpPr>
            <a:spLocks noGrp="1"/>
          </p:cNvSpPr>
          <p:nvPr>
            <p:ph type="body" sz="quarter" idx="11"/>
          </p:nvPr>
        </p:nvSpPr>
        <p:spPr/>
        <p:txBody>
          <a:bodyPr/>
          <a:lstStyle/>
          <a:p>
            <a:r>
              <a:rPr lang="en-US" dirty="0"/>
              <a:t>Option: Can we use micro-segmentation (ECMP/Routing)</a:t>
            </a:r>
          </a:p>
        </p:txBody>
      </p:sp>
      <p:pic>
        <p:nvPicPr>
          <p:cNvPr id="5" name="Picture 4">
            <a:extLst>
              <a:ext uri="{FF2B5EF4-FFF2-40B4-BE49-F238E27FC236}">
                <a16:creationId xmlns:a16="http://schemas.microsoft.com/office/drawing/2014/main" id="{936218A4-218B-8C4D-5C0E-24B203CE2A69}"/>
              </a:ext>
            </a:extLst>
          </p:cNvPr>
          <p:cNvPicPr>
            <a:picLocks noChangeAspect="1"/>
          </p:cNvPicPr>
          <p:nvPr/>
        </p:nvPicPr>
        <p:blipFill>
          <a:blip r:embed="rId3"/>
          <a:stretch>
            <a:fillRect/>
          </a:stretch>
        </p:blipFill>
        <p:spPr>
          <a:xfrm>
            <a:off x="593982" y="1161002"/>
            <a:ext cx="9141146" cy="5696998"/>
          </a:xfrm>
          <a:prstGeom prst="rect">
            <a:avLst/>
          </a:prstGeom>
        </p:spPr>
      </p:pic>
      <p:sp>
        <p:nvSpPr>
          <p:cNvPr id="6" name="Text Placeholder 1">
            <a:extLst>
              <a:ext uri="{FF2B5EF4-FFF2-40B4-BE49-F238E27FC236}">
                <a16:creationId xmlns:a16="http://schemas.microsoft.com/office/drawing/2014/main" id="{177F6058-84D6-F236-0D5F-9B8341932E1B}"/>
              </a:ext>
            </a:extLst>
          </p:cNvPr>
          <p:cNvSpPr txBox="1">
            <a:spLocks/>
          </p:cNvSpPr>
          <p:nvPr/>
        </p:nvSpPr>
        <p:spPr>
          <a:xfrm>
            <a:off x="8696325" y="1143552"/>
            <a:ext cx="2930268" cy="828708"/>
          </a:xfrm>
          <a:prstGeom prst="rect">
            <a:avLst/>
          </a:prstGeom>
        </p:spPr>
        <p:txBody>
          <a:bodyPr vert="horz" lIns="91440" tIns="45720" rIns="91440" bIns="45720" rtlCol="0">
            <a:normAutofit fontScale="550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Fast reconvergence</a:t>
            </a:r>
          </a:p>
          <a:p>
            <a:r>
              <a:rPr lang="en-US" dirty="0"/>
              <a:t>Cons: Very complicated field device configs</a:t>
            </a:r>
          </a:p>
          <a:p>
            <a:r>
              <a:rPr lang="en-US" dirty="0"/>
              <a:t>           Does NOT mitigate RIO device failure</a:t>
            </a:r>
          </a:p>
        </p:txBody>
      </p:sp>
    </p:spTree>
    <p:extLst>
      <p:ext uri="{BB962C8B-B14F-4D97-AF65-F5344CB8AC3E}">
        <p14:creationId xmlns:p14="http://schemas.microsoft.com/office/powerpoint/2010/main" val="151884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1AE1E-9382-03B1-D326-4110BD83B0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4814D2-234F-366F-0654-72CB284E1B1D}"/>
              </a:ext>
            </a:extLst>
          </p:cNvPr>
          <p:cNvSpPr>
            <a:spLocks noGrp="1"/>
          </p:cNvSpPr>
          <p:nvPr>
            <p:ph type="body" sz="quarter" idx="12"/>
          </p:nvPr>
        </p:nvSpPr>
        <p:spPr>
          <a:xfrm>
            <a:off x="502981" y="5495925"/>
            <a:ext cx="11095037" cy="828708"/>
          </a:xfrm>
        </p:spPr>
        <p:txBody>
          <a:bodyPr>
            <a:normAutofit fontScale="85000" lnSpcReduction="20000"/>
          </a:bodyPr>
          <a:lstStyle/>
          <a:p>
            <a:pPr algn="r"/>
            <a:r>
              <a:rPr lang="en-US" dirty="0"/>
              <a:t>With configuration, </a:t>
            </a:r>
          </a:p>
          <a:p>
            <a:pPr algn="r">
              <a:spcBef>
                <a:spcPts val="0"/>
              </a:spcBef>
            </a:pPr>
            <a:r>
              <a:rPr lang="en-US" dirty="0"/>
              <a:t>connection restored in &lt;1 s ***</a:t>
            </a:r>
          </a:p>
          <a:p>
            <a:pPr algn="r">
              <a:spcBef>
                <a:spcPts val="0"/>
              </a:spcBef>
            </a:pPr>
            <a:r>
              <a:rPr lang="en-US" b="1" dirty="0">
                <a:solidFill>
                  <a:srgbClr val="FF0000"/>
                </a:solidFill>
              </a:rPr>
              <a:t>Conclusion:  Will be considered in the Future</a:t>
            </a:r>
          </a:p>
        </p:txBody>
      </p:sp>
      <p:sp>
        <p:nvSpPr>
          <p:cNvPr id="3" name="Text Placeholder 2">
            <a:extLst>
              <a:ext uri="{FF2B5EF4-FFF2-40B4-BE49-F238E27FC236}">
                <a16:creationId xmlns:a16="http://schemas.microsoft.com/office/drawing/2014/main" id="{A8E1FD1F-B66A-FB9F-3C17-4BE90AB34AE3}"/>
              </a:ext>
            </a:extLst>
          </p:cNvPr>
          <p:cNvSpPr>
            <a:spLocks noGrp="1"/>
          </p:cNvSpPr>
          <p:nvPr>
            <p:ph type="body" sz="quarter" idx="11"/>
          </p:nvPr>
        </p:nvSpPr>
        <p:spPr/>
        <p:txBody>
          <a:bodyPr>
            <a:normAutofit/>
          </a:bodyPr>
          <a:lstStyle/>
          <a:p>
            <a:r>
              <a:rPr lang="en-US" dirty="0"/>
              <a:t>Option: VX-LAN</a:t>
            </a:r>
          </a:p>
        </p:txBody>
      </p:sp>
      <p:sp>
        <p:nvSpPr>
          <p:cNvPr id="9" name="Text Placeholder 1">
            <a:extLst>
              <a:ext uri="{FF2B5EF4-FFF2-40B4-BE49-F238E27FC236}">
                <a16:creationId xmlns:a16="http://schemas.microsoft.com/office/drawing/2014/main" id="{7DA4E024-14B6-9FEF-9A00-574C3191C73E}"/>
              </a:ext>
            </a:extLst>
          </p:cNvPr>
          <p:cNvSpPr txBox="1">
            <a:spLocks/>
          </p:cNvSpPr>
          <p:nvPr/>
        </p:nvSpPr>
        <p:spPr>
          <a:xfrm>
            <a:off x="8696325" y="1143552"/>
            <a:ext cx="2930268" cy="828708"/>
          </a:xfrm>
          <a:prstGeom prst="rect">
            <a:avLst/>
          </a:prstGeom>
        </p:spPr>
        <p:txBody>
          <a:bodyPr vert="horz" lIns="91440" tIns="45720" rIns="91440" bIns="45720" rtlCol="0">
            <a:normAutofit fontScale="475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Fast reconvergence</a:t>
            </a:r>
          </a:p>
          <a:p>
            <a:r>
              <a:rPr lang="en-US" dirty="0"/>
              <a:t>Cons: Very complicated switch configurations</a:t>
            </a:r>
          </a:p>
          <a:p>
            <a:r>
              <a:rPr lang="en-US" b="1" dirty="0">
                <a:solidFill>
                  <a:srgbClr val="FF0000"/>
                </a:solidFill>
              </a:rPr>
              <a:t>               NOT ready for Life safety</a:t>
            </a:r>
          </a:p>
        </p:txBody>
      </p:sp>
      <p:pic>
        <p:nvPicPr>
          <p:cNvPr id="5" name="Picture 4">
            <a:extLst>
              <a:ext uri="{FF2B5EF4-FFF2-40B4-BE49-F238E27FC236}">
                <a16:creationId xmlns:a16="http://schemas.microsoft.com/office/drawing/2014/main" id="{9ACEFD7D-E85A-5FFB-78BB-46A7DA25AD44}"/>
              </a:ext>
            </a:extLst>
          </p:cNvPr>
          <p:cNvPicPr>
            <a:picLocks noChangeAspect="1"/>
          </p:cNvPicPr>
          <p:nvPr/>
        </p:nvPicPr>
        <p:blipFill>
          <a:blip r:embed="rId3"/>
          <a:stretch>
            <a:fillRect/>
          </a:stretch>
        </p:blipFill>
        <p:spPr>
          <a:xfrm>
            <a:off x="593982" y="1161002"/>
            <a:ext cx="9141146" cy="5696998"/>
          </a:xfrm>
          <a:prstGeom prst="rect">
            <a:avLst/>
          </a:prstGeom>
        </p:spPr>
      </p:pic>
      <p:sp>
        <p:nvSpPr>
          <p:cNvPr id="4" name="Text Placeholder 1">
            <a:extLst>
              <a:ext uri="{FF2B5EF4-FFF2-40B4-BE49-F238E27FC236}">
                <a16:creationId xmlns:a16="http://schemas.microsoft.com/office/drawing/2014/main" id="{B9CC7D20-749B-D7BB-18C3-B4B25098CAAB}"/>
              </a:ext>
            </a:extLst>
          </p:cNvPr>
          <p:cNvSpPr txBox="1">
            <a:spLocks/>
          </p:cNvSpPr>
          <p:nvPr/>
        </p:nvSpPr>
        <p:spPr>
          <a:xfrm>
            <a:off x="5089524" y="6169890"/>
            <a:ext cx="3047711" cy="705559"/>
          </a:xfrm>
          <a:prstGeom prst="rect">
            <a:avLst/>
          </a:prstGeom>
        </p:spPr>
        <p:txBody>
          <a:bodyPr vert="horz" lIns="91440" tIns="45720" rIns="91440" bIns="45720" rtlCol="0">
            <a:normAutofit fontScale="775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VX-LAN:</a:t>
            </a:r>
          </a:p>
          <a:p>
            <a:r>
              <a:rPr lang="en-US" dirty="0"/>
              <a:t>Software defined L2 technology</a:t>
            </a:r>
          </a:p>
        </p:txBody>
      </p:sp>
    </p:spTree>
    <p:extLst>
      <p:ext uri="{BB962C8B-B14F-4D97-AF65-F5344CB8AC3E}">
        <p14:creationId xmlns:p14="http://schemas.microsoft.com/office/powerpoint/2010/main" val="61074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C6DC6-00C1-AF08-27C4-C4D829035A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29F9FA-4314-5A5E-9E08-D52CDE88F156}"/>
              </a:ext>
            </a:extLst>
          </p:cNvPr>
          <p:cNvSpPr>
            <a:spLocks noGrp="1"/>
          </p:cNvSpPr>
          <p:nvPr>
            <p:ph type="body" sz="quarter" idx="12"/>
          </p:nvPr>
        </p:nvSpPr>
        <p:spPr>
          <a:xfrm>
            <a:off x="502981" y="5495925"/>
            <a:ext cx="11095037" cy="828708"/>
          </a:xfrm>
        </p:spPr>
        <p:txBody>
          <a:bodyPr/>
          <a:lstStyle/>
          <a:p>
            <a:pPr algn="r"/>
            <a:r>
              <a:rPr lang="en-US" dirty="0"/>
              <a:t>With configuration, </a:t>
            </a:r>
          </a:p>
          <a:p>
            <a:pPr algn="r">
              <a:spcBef>
                <a:spcPts val="0"/>
              </a:spcBef>
            </a:pPr>
            <a:r>
              <a:rPr lang="en-US" dirty="0"/>
              <a:t>connection restored in 50 </a:t>
            </a:r>
            <a:r>
              <a:rPr lang="en-US" dirty="0" err="1"/>
              <a:t>ms</a:t>
            </a:r>
            <a:r>
              <a:rPr lang="en-US" dirty="0"/>
              <a:t> </a:t>
            </a:r>
          </a:p>
        </p:txBody>
      </p:sp>
      <p:sp>
        <p:nvSpPr>
          <p:cNvPr id="3" name="Text Placeholder 2">
            <a:extLst>
              <a:ext uri="{FF2B5EF4-FFF2-40B4-BE49-F238E27FC236}">
                <a16:creationId xmlns:a16="http://schemas.microsoft.com/office/drawing/2014/main" id="{6F488531-CD2E-7B26-BC92-D30BAA1B2DCB}"/>
              </a:ext>
            </a:extLst>
          </p:cNvPr>
          <p:cNvSpPr>
            <a:spLocks noGrp="1"/>
          </p:cNvSpPr>
          <p:nvPr>
            <p:ph type="body" sz="quarter" idx="11"/>
          </p:nvPr>
        </p:nvSpPr>
        <p:spPr/>
        <p:txBody>
          <a:bodyPr>
            <a:normAutofit/>
          </a:bodyPr>
          <a:lstStyle/>
          <a:p>
            <a:r>
              <a:rPr lang="en-US" dirty="0"/>
              <a:t>Option: Switch stacking / EtherChannel</a:t>
            </a:r>
          </a:p>
        </p:txBody>
      </p:sp>
      <p:sp>
        <p:nvSpPr>
          <p:cNvPr id="9" name="Text Placeholder 1">
            <a:extLst>
              <a:ext uri="{FF2B5EF4-FFF2-40B4-BE49-F238E27FC236}">
                <a16:creationId xmlns:a16="http://schemas.microsoft.com/office/drawing/2014/main" id="{FA4E2E07-3136-D971-5176-6BE8A9E42E9E}"/>
              </a:ext>
            </a:extLst>
          </p:cNvPr>
          <p:cNvSpPr txBox="1">
            <a:spLocks/>
          </p:cNvSpPr>
          <p:nvPr/>
        </p:nvSpPr>
        <p:spPr>
          <a:xfrm>
            <a:off x="8696325" y="1143552"/>
            <a:ext cx="2930268" cy="1239430"/>
          </a:xfrm>
          <a:prstGeom prst="rect">
            <a:avLst/>
          </a:prstGeom>
        </p:spPr>
        <p:txBody>
          <a:bodyPr vert="horz" lIns="91440" tIns="45720" rIns="91440" bIns="45720" rtlCol="0">
            <a:normAutofit fontScale="70000" lnSpcReduction="20000"/>
          </a:bodyPr>
          <a:lstStyle>
            <a:lvl1pPr marL="0" indent="0" algn="l" defTabSz="914354" rtl="0" eaLnBrk="1" latinLnBrk="0" hangingPunct="1">
              <a:lnSpc>
                <a:spcPct val="100000"/>
              </a:lnSpc>
              <a:spcBef>
                <a:spcPts val="1000"/>
              </a:spcBef>
              <a:buClr>
                <a:schemeClr val="tx1"/>
              </a:buClr>
              <a:buFont typeface="Arial" panose="020B0604020202020204" pitchFamily="34" charset="0"/>
              <a:buNone/>
              <a:defRPr sz="22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 Simple, scalable,</a:t>
            </a:r>
          </a:p>
          <a:p>
            <a:pPr marL="457177" lvl="1" indent="0">
              <a:buNone/>
            </a:pPr>
            <a:r>
              <a:rPr lang="en-US" dirty="0"/>
              <a:t>Easy field device configurations</a:t>
            </a:r>
          </a:p>
          <a:p>
            <a:pPr indent="-228589"/>
            <a:r>
              <a:rPr lang="en-US" dirty="0"/>
              <a:t>Cons: </a:t>
            </a:r>
            <a:r>
              <a:rPr lang="en-US" b="1" dirty="0">
                <a:solidFill>
                  <a:srgbClr val="FF0000"/>
                </a:solidFill>
              </a:rPr>
              <a:t>Switch cluster failure </a:t>
            </a:r>
          </a:p>
          <a:p>
            <a:pPr indent="-228589"/>
            <a:r>
              <a:rPr lang="en-US" b="1" dirty="0">
                <a:solidFill>
                  <a:srgbClr val="FF0000"/>
                </a:solidFill>
              </a:rPr>
              <a:t>           can take entire site down</a:t>
            </a:r>
          </a:p>
        </p:txBody>
      </p:sp>
      <p:pic>
        <p:nvPicPr>
          <p:cNvPr id="5" name="Picture 4">
            <a:extLst>
              <a:ext uri="{FF2B5EF4-FFF2-40B4-BE49-F238E27FC236}">
                <a16:creationId xmlns:a16="http://schemas.microsoft.com/office/drawing/2014/main" id="{282BABD5-8EDC-3CB7-837A-6D9506DA281A}"/>
              </a:ext>
            </a:extLst>
          </p:cNvPr>
          <p:cNvPicPr>
            <a:picLocks noChangeAspect="1"/>
          </p:cNvPicPr>
          <p:nvPr/>
        </p:nvPicPr>
        <p:blipFill>
          <a:blip r:embed="rId3"/>
          <a:stretch>
            <a:fillRect/>
          </a:stretch>
        </p:blipFill>
        <p:spPr>
          <a:xfrm>
            <a:off x="593981" y="1166758"/>
            <a:ext cx="9131910" cy="5691242"/>
          </a:xfrm>
          <a:prstGeom prst="rect">
            <a:avLst/>
          </a:prstGeom>
        </p:spPr>
      </p:pic>
    </p:spTree>
    <p:extLst>
      <p:ext uri="{BB962C8B-B14F-4D97-AF65-F5344CB8AC3E}">
        <p14:creationId xmlns:p14="http://schemas.microsoft.com/office/powerpoint/2010/main" val="358573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54DC-3250-72EB-D562-3552EE3613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54226FB-D3A4-9F90-711D-6B2E47E219B5}"/>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dirty="0"/>
              <a:t>Due to simplicity and supportability, the switch stacking with EtherChannel solution was chosen.</a:t>
            </a:r>
          </a:p>
          <a:p>
            <a:pPr marL="342900" indent="-342900">
              <a:buFont typeface="Arial" panose="020B0604020202020204" pitchFamily="34" charset="0"/>
              <a:buChar char="•"/>
            </a:pPr>
            <a:endParaRPr lang="en-US" dirty="0"/>
          </a:p>
          <a:p>
            <a:r>
              <a:rPr lang="en-US" sz="2400" b="1" dirty="0"/>
              <a:t>Conclusions</a:t>
            </a:r>
          </a:p>
          <a:p>
            <a:pPr marL="342900" indent="-342900">
              <a:buFont typeface="Arial" panose="020B0604020202020204" pitchFamily="34" charset="0"/>
              <a:buChar char="•"/>
            </a:pPr>
            <a:r>
              <a:rPr lang="en-US" dirty="0"/>
              <a:t>As </a:t>
            </a:r>
            <a:r>
              <a:rPr lang="en-US" dirty="0" err="1"/>
              <a:t>VxLAN</a:t>
            </a:r>
            <a:r>
              <a:rPr lang="en-US" dirty="0"/>
              <a:t> continues to mature, we will analyze when it can operate with the simplicity and stringent reliability required by Critical infrastructure.</a:t>
            </a:r>
          </a:p>
          <a:p>
            <a:pPr marL="342900" indent="-342900">
              <a:buFont typeface="Arial" panose="020B0604020202020204" pitchFamily="34" charset="0"/>
              <a:buChar char="•"/>
            </a:pPr>
            <a:r>
              <a:rPr lang="en-US" dirty="0"/>
              <a:t>For now, the Stacking/EtherChannel represents the best </a:t>
            </a:r>
            <a:r>
              <a:rPr lang="en-US"/>
              <a:t>operational option.</a:t>
            </a:r>
            <a:endParaRPr lang="en-US" dirty="0"/>
          </a:p>
        </p:txBody>
      </p:sp>
      <p:sp>
        <p:nvSpPr>
          <p:cNvPr id="3" name="Text Placeholder 2">
            <a:extLst>
              <a:ext uri="{FF2B5EF4-FFF2-40B4-BE49-F238E27FC236}">
                <a16:creationId xmlns:a16="http://schemas.microsoft.com/office/drawing/2014/main" id="{0A0720D6-E043-8F00-6C32-0E2D11CDA2BE}"/>
              </a:ext>
            </a:extLst>
          </p:cNvPr>
          <p:cNvSpPr>
            <a:spLocks noGrp="1"/>
          </p:cNvSpPr>
          <p:nvPr>
            <p:ph type="body" sz="quarter" idx="11"/>
          </p:nvPr>
        </p:nvSpPr>
        <p:spPr/>
        <p:txBody>
          <a:bodyPr/>
          <a:lstStyle/>
          <a:p>
            <a:r>
              <a:rPr lang="en-US" dirty="0"/>
              <a:t>Final Solution &amp; Conclusions</a:t>
            </a:r>
          </a:p>
        </p:txBody>
      </p:sp>
    </p:spTree>
    <p:extLst>
      <p:ext uri="{BB962C8B-B14F-4D97-AF65-F5344CB8AC3E}">
        <p14:creationId xmlns:p14="http://schemas.microsoft.com/office/powerpoint/2010/main" val="132202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3564" y="1460903"/>
            <a:ext cx="11095037" cy="5135508"/>
          </a:xfrm>
        </p:spPr>
        <p:txBody>
          <a:bodyPr vert="horz" lIns="91440" tIns="45720" rIns="91440" bIns="45720" rtlCol="0" anchor="t">
            <a:normAutofit/>
          </a:bodyPr>
          <a:lstStyle/>
          <a:p>
            <a:pPr marL="342900" indent="-342900">
              <a:buFont typeface="Arial" panose="020B0604020202020204" pitchFamily="34" charset="0"/>
              <a:buChar char="•"/>
            </a:pPr>
            <a:r>
              <a:rPr lang="en-US" sz="2000" dirty="0"/>
              <a:t>Introductions</a:t>
            </a:r>
          </a:p>
          <a:p>
            <a:pPr marL="342900" indent="-342900">
              <a:buFont typeface="Arial" panose="020B0604020202020204" pitchFamily="34" charset="0"/>
              <a:buChar char="•"/>
            </a:pPr>
            <a:r>
              <a:rPr lang="en-US" sz="2000" dirty="0"/>
              <a:t>Safety Moment</a:t>
            </a:r>
          </a:p>
          <a:p>
            <a:pPr marL="342900" indent="-342900">
              <a:buFont typeface="Arial" panose="020B0604020202020204" pitchFamily="34" charset="0"/>
              <a:buChar char="•"/>
            </a:pPr>
            <a:r>
              <a:rPr lang="en-US" sz="2000" dirty="0"/>
              <a:t>What is this all about?</a:t>
            </a:r>
          </a:p>
          <a:p>
            <a:pPr marL="342900" indent="-342900">
              <a:buFont typeface="Arial" panose="020B0604020202020204" pitchFamily="34" charset="0"/>
              <a:buChar char="•"/>
            </a:pPr>
            <a:r>
              <a:rPr lang="en-US" sz="2000" dirty="0"/>
              <a:t>History of the issue / What has changed</a:t>
            </a:r>
          </a:p>
          <a:p>
            <a:pPr marL="342900" indent="-342900">
              <a:buFont typeface="Arial" panose="020B0604020202020204" pitchFamily="34" charset="0"/>
              <a:buChar char="•"/>
            </a:pPr>
            <a:r>
              <a:rPr lang="en-US" sz="2000" dirty="0"/>
              <a:t>Typical site diagram</a:t>
            </a:r>
          </a:p>
          <a:p>
            <a:pPr marL="342900" indent="-342900">
              <a:buFont typeface="Arial" panose="020B0604020202020204" pitchFamily="34" charset="0"/>
              <a:buChar char="•"/>
            </a:pPr>
            <a:r>
              <a:rPr lang="en-US" sz="2000" dirty="0"/>
              <a:t>Options:</a:t>
            </a:r>
          </a:p>
          <a:p>
            <a:pPr marL="1028666" lvl="1" indent="-342900"/>
            <a:r>
              <a:rPr lang="en-US" sz="1800" dirty="0"/>
              <a:t>Flex Links</a:t>
            </a:r>
          </a:p>
          <a:p>
            <a:pPr marL="1028666" lvl="1" indent="-342900"/>
            <a:r>
              <a:rPr lang="en-US" sz="1800" dirty="0"/>
              <a:t>Spanning Tree</a:t>
            </a:r>
          </a:p>
          <a:p>
            <a:pPr marL="1028666" lvl="1" indent="-342900"/>
            <a:r>
              <a:rPr lang="en-US" sz="1800" dirty="0"/>
              <a:t>REP</a:t>
            </a:r>
          </a:p>
          <a:p>
            <a:pPr marL="1028666" lvl="1" indent="-342900"/>
            <a:r>
              <a:rPr lang="en-US" sz="1800" dirty="0"/>
              <a:t>Routing ECMP/OSPF/IS-IS/EIGRP</a:t>
            </a:r>
          </a:p>
          <a:p>
            <a:pPr marL="1028666" lvl="1" indent="-342900"/>
            <a:r>
              <a:rPr lang="en-US" sz="1800" dirty="0"/>
              <a:t>VX Lan</a:t>
            </a:r>
          </a:p>
          <a:p>
            <a:pPr marL="1028666" lvl="1" indent="-342900"/>
            <a:r>
              <a:rPr lang="en-US" sz="1800" dirty="0"/>
              <a:t>Switch Stacking/</a:t>
            </a:r>
            <a:r>
              <a:rPr lang="en-US" sz="1800" dirty="0" err="1"/>
              <a:t>Etherchannel</a:t>
            </a:r>
            <a:endParaRPr lang="en-US" sz="1800" dirty="0"/>
          </a:p>
          <a:p>
            <a:pPr marL="342900" indent="-342900">
              <a:buFont typeface="Arial" panose="020B0604020202020204" pitchFamily="34" charset="0"/>
              <a:buChar char="•"/>
            </a:pPr>
            <a:r>
              <a:rPr lang="en-US" sz="2000" dirty="0"/>
              <a:t>Final Solution &amp; Conclusions	</a:t>
            </a:r>
          </a:p>
        </p:txBody>
      </p:sp>
      <p:sp>
        <p:nvSpPr>
          <p:cNvPr id="2" name="Text Placeholder 1"/>
          <p:cNvSpPr>
            <a:spLocks noGrp="1"/>
          </p:cNvSpPr>
          <p:nvPr>
            <p:ph type="body" sz="quarter" idx="11"/>
          </p:nvPr>
        </p:nvSpPr>
        <p:spPr/>
        <p:txBody>
          <a:bodyPr/>
          <a:lstStyle/>
          <a:p>
            <a:r>
              <a:rPr lang="en-US" dirty="0"/>
              <a:t>Agenda</a:t>
            </a:r>
          </a:p>
        </p:txBody>
      </p:sp>
    </p:spTree>
    <p:extLst>
      <p:ext uri="{BB962C8B-B14F-4D97-AF65-F5344CB8AC3E}">
        <p14:creationId xmlns:p14="http://schemas.microsoft.com/office/powerpoint/2010/main" val="414845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9859DEEA-9E76-B545-41B7-5CDD4165F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37" r="-2" b="3284"/>
          <a:stretch/>
        </p:blipFill>
        <p:spPr bwMode="auto">
          <a:xfrm>
            <a:off x="7220408" y="730000"/>
            <a:ext cx="4781093" cy="5398000"/>
          </a:xfrm>
          <a:prstGeom prst="rect">
            <a:avLst/>
          </a:prstGeom>
          <a:solidFill>
            <a:srgbClr val="FFFFFF"/>
          </a:solidFill>
        </p:spPr>
      </p:pic>
      <p:sp>
        <p:nvSpPr>
          <p:cNvPr id="3" name="Text Placeholder 2">
            <a:extLst>
              <a:ext uri="{FF2B5EF4-FFF2-40B4-BE49-F238E27FC236}">
                <a16:creationId xmlns:a16="http://schemas.microsoft.com/office/drawing/2014/main" id="{4AD35E62-B3AD-4CEF-A15B-C755A9E9B5AC}"/>
              </a:ext>
            </a:extLst>
          </p:cNvPr>
          <p:cNvSpPr>
            <a:spLocks noGrp="1"/>
          </p:cNvSpPr>
          <p:nvPr>
            <p:ph type="body" sz="quarter" idx="11"/>
          </p:nvPr>
        </p:nvSpPr>
        <p:spPr>
          <a:xfrm>
            <a:off x="575908" y="367246"/>
            <a:ext cx="5013391" cy="1092754"/>
          </a:xfrm>
        </p:spPr>
        <p:txBody>
          <a:bodyPr anchor="b">
            <a:normAutofit/>
          </a:bodyPr>
          <a:lstStyle/>
          <a:p>
            <a:r>
              <a:rPr lang="en-US" dirty="0"/>
              <a:t>Introductions</a:t>
            </a:r>
          </a:p>
        </p:txBody>
      </p:sp>
      <p:sp>
        <p:nvSpPr>
          <p:cNvPr id="1031" name="Text Placeholder 3">
            <a:extLst>
              <a:ext uri="{FF2B5EF4-FFF2-40B4-BE49-F238E27FC236}">
                <a16:creationId xmlns:a16="http://schemas.microsoft.com/office/drawing/2014/main" id="{50AA9C4F-71DA-D17E-DC69-40B35BB60FDD}"/>
              </a:ext>
            </a:extLst>
          </p:cNvPr>
          <p:cNvSpPr>
            <a:spLocks noGrp="1"/>
          </p:cNvSpPr>
          <p:nvPr>
            <p:ph type="body" sz="quarter" idx="12"/>
          </p:nvPr>
        </p:nvSpPr>
        <p:spPr>
          <a:xfrm>
            <a:off x="575908" y="1641562"/>
            <a:ext cx="6510692" cy="4406292"/>
          </a:xfrm>
        </p:spPr>
        <p:txBody>
          <a:bodyPr/>
          <a:lstStyle/>
          <a:p>
            <a:r>
              <a:rPr lang="en-US" dirty="0"/>
              <a:t>Kirk Reid</a:t>
            </a:r>
          </a:p>
          <a:p>
            <a:r>
              <a:rPr lang="en-US" dirty="0"/>
              <a:t>Industrial Controls &amp; Cybersecurity Specialist</a:t>
            </a:r>
          </a:p>
          <a:p>
            <a:pPr marL="342900" indent="-342900" fontAlgn="base">
              <a:buFont typeface="Arial" panose="020B0604020202020204" pitchFamily="34" charset="0"/>
              <a:buChar char="•"/>
            </a:pPr>
            <a:r>
              <a:rPr lang="en-US" dirty="0"/>
              <a:t>30 years of experience in IT, specializing for the past 20 years of networking and security.  </a:t>
            </a:r>
          </a:p>
          <a:p>
            <a:pPr marL="342900" indent="-342900" fontAlgn="base">
              <a:buFont typeface="Arial" panose="020B0604020202020204" pitchFamily="34" charset="0"/>
              <a:buChar char="•"/>
            </a:pPr>
            <a:r>
              <a:rPr lang="en-US" dirty="0"/>
              <a:t>For the last 8 years at TC, Kirk has been leading the modernization of their IT and OT networks across 7000 sites in North America.</a:t>
            </a:r>
          </a:p>
          <a:p>
            <a:br>
              <a:rPr lang="en-US" dirty="0"/>
            </a:br>
            <a:endParaRPr lang="en-US" dirty="0"/>
          </a:p>
        </p:txBody>
      </p:sp>
    </p:spTree>
    <p:extLst>
      <p:ext uri="{BB962C8B-B14F-4D97-AF65-F5344CB8AC3E}">
        <p14:creationId xmlns:p14="http://schemas.microsoft.com/office/powerpoint/2010/main" val="224186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35393-5E1D-4A9E-ADA8-BFBC8EACF233}"/>
              </a:ext>
            </a:extLst>
          </p:cNvPr>
          <p:cNvSpPr>
            <a:spLocks noGrp="1"/>
          </p:cNvSpPr>
          <p:nvPr>
            <p:ph type="body" sz="quarter" idx="12"/>
          </p:nvPr>
        </p:nvSpPr>
        <p:spPr>
          <a:xfrm>
            <a:off x="603013" y="1412776"/>
            <a:ext cx="10985974" cy="4182769"/>
          </a:xfrm>
        </p:spPr>
        <p:txBody>
          <a:bodyPr/>
          <a:lstStyle/>
          <a:p>
            <a:r>
              <a:rPr lang="en-US" dirty="0"/>
              <a:t>Lithium rechargeable batteries have made rechargeable devices increasingly common, but poor manufacturing practices of such batteries have caused numerous accidents and fires.</a:t>
            </a:r>
          </a:p>
          <a:p>
            <a:r>
              <a:rPr lang="en-US" dirty="0"/>
              <a:t>Examples of these include: </a:t>
            </a:r>
          </a:p>
          <a:p>
            <a:pPr lvl="1"/>
            <a:r>
              <a:rPr lang="en-US" dirty="0"/>
              <a:t>The infamous </a:t>
            </a:r>
            <a:r>
              <a:rPr lang="en-US" b="1" dirty="0"/>
              <a:t>Samsung Note 7</a:t>
            </a:r>
            <a:r>
              <a:rPr lang="en-US" dirty="0"/>
              <a:t>s. After 35 reported overheating incidents, they are now “considered a </a:t>
            </a:r>
            <a:r>
              <a:rPr lang="en-US" dirty="0">
                <a:hlinkClick r:id="rId3" tooltip="Dangerous goods"/>
              </a:rPr>
              <a:t>hazmat product</a:t>
            </a:r>
            <a:r>
              <a:rPr lang="en-US" dirty="0"/>
              <a:t>, and are prohibited from being taken on-board at many airlines and bus stations.”</a:t>
            </a:r>
            <a:r>
              <a:rPr lang="en-US" baseline="30000" dirty="0"/>
              <a:t>[1]</a:t>
            </a:r>
          </a:p>
          <a:p>
            <a:pPr lvl="1"/>
            <a:r>
              <a:rPr lang="en-US" b="1" dirty="0"/>
              <a:t>Hoverboards</a:t>
            </a:r>
            <a:r>
              <a:rPr lang="en-US" dirty="0"/>
              <a:t>. The U.S. Consumer Product Safety Commission(CPSC) claims there have been more than 250 incidents caused by hoverboard fires since 2015, resulting in 2 deaths, 13 burn injuries, three smoke inhalation injuries, and more than $4 million in property damage. By June of 2016, 501,000 self-balancing scooters had been recalled.</a:t>
            </a:r>
            <a:r>
              <a:rPr lang="en-US" baseline="30000" dirty="0"/>
              <a:t>[2]</a:t>
            </a:r>
          </a:p>
          <a:p>
            <a:r>
              <a:rPr lang="en-US" dirty="0"/>
              <a:t>As of May 22, 2019, </a:t>
            </a:r>
            <a:r>
              <a:rPr lang="en-US" b="1" dirty="0"/>
              <a:t>258</a:t>
            </a:r>
            <a:r>
              <a:rPr lang="en-US" dirty="0"/>
              <a:t> air/airport incidents involving lithium-ion batteries carried as cargo or baggage have been recorded since March 20, 1991.</a:t>
            </a:r>
            <a:r>
              <a:rPr lang="en-US" baseline="30000" dirty="0"/>
              <a:t>[3] </a:t>
            </a:r>
          </a:p>
          <a:p>
            <a:endParaRPr lang="en-US" dirty="0"/>
          </a:p>
        </p:txBody>
      </p:sp>
      <p:sp>
        <p:nvSpPr>
          <p:cNvPr id="7" name="Slide Number Placeholder 6">
            <a:extLst>
              <a:ext uri="{FF2B5EF4-FFF2-40B4-BE49-F238E27FC236}">
                <a16:creationId xmlns:a16="http://schemas.microsoft.com/office/drawing/2014/main" id="{7546C787-A636-4160-B625-8DF54D7EE87E}"/>
              </a:ext>
            </a:extLst>
          </p:cNvPr>
          <p:cNvSpPr>
            <a:spLocks noGrp="1"/>
          </p:cNvSpPr>
          <p:nvPr>
            <p:ph type="sldNum" sz="quarter" idx="13"/>
          </p:nvPr>
        </p:nvSpPr>
        <p:spPr/>
        <p:txBody>
          <a:bodyPr/>
          <a:lstStyle/>
          <a:p>
            <a:fld id="{A541C028-02A9-4545-BF74-FFFB12636CFD}" type="slidenum">
              <a:rPr lang="da-DK" smtClean="0"/>
              <a:pPr/>
              <a:t>4</a:t>
            </a:fld>
            <a:endParaRPr lang="en-US" dirty="0"/>
          </a:p>
        </p:txBody>
      </p:sp>
      <p:sp>
        <p:nvSpPr>
          <p:cNvPr id="6" name="Footer Placeholder 5">
            <a:extLst>
              <a:ext uri="{FF2B5EF4-FFF2-40B4-BE49-F238E27FC236}">
                <a16:creationId xmlns:a16="http://schemas.microsoft.com/office/drawing/2014/main" id="{B1503359-C922-450F-A44F-DA4FEF4B80E3}"/>
              </a:ext>
            </a:extLst>
          </p:cNvPr>
          <p:cNvSpPr>
            <a:spLocks noGrp="1"/>
          </p:cNvSpPr>
          <p:nvPr>
            <p:ph type="ftr" sz="quarter" idx="14"/>
          </p:nvPr>
        </p:nvSpPr>
        <p:spPr/>
        <p:txBody>
          <a:bodyPr/>
          <a:lstStyle/>
          <a:p>
            <a:r>
              <a:rPr lang="en-US" dirty="0"/>
              <a:t>Lithium-Ion Batteries</a:t>
            </a:r>
          </a:p>
        </p:txBody>
      </p:sp>
      <p:sp>
        <p:nvSpPr>
          <p:cNvPr id="27" name="Title 26">
            <a:extLst>
              <a:ext uri="{FF2B5EF4-FFF2-40B4-BE49-F238E27FC236}">
                <a16:creationId xmlns:a16="http://schemas.microsoft.com/office/drawing/2014/main" id="{C16EF44C-35DE-44CB-A01F-871302E98BE2}"/>
              </a:ext>
            </a:extLst>
          </p:cNvPr>
          <p:cNvSpPr>
            <a:spLocks noGrp="1"/>
          </p:cNvSpPr>
          <p:nvPr>
            <p:ph type="title"/>
          </p:nvPr>
        </p:nvSpPr>
        <p:spPr/>
        <p:txBody>
          <a:bodyPr>
            <a:normAutofit/>
          </a:bodyPr>
          <a:lstStyle/>
          <a:p>
            <a:r>
              <a:rPr lang="en-US" dirty="0"/>
              <a:t>Dangers of Li-on/Rechargeable Batteries</a:t>
            </a:r>
          </a:p>
        </p:txBody>
      </p:sp>
      <p:sp>
        <p:nvSpPr>
          <p:cNvPr id="4" name="Rectangle 3">
            <a:extLst>
              <a:ext uri="{FF2B5EF4-FFF2-40B4-BE49-F238E27FC236}">
                <a16:creationId xmlns:a16="http://schemas.microsoft.com/office/drawing/2014/main" id="{E337B845-4E6E-4BA7-B330-4B8AC188D3FB}"/>
              </a:ext>
            </a:extLst>
          </p:cNvPr>
          <p:cNvSpPr/>
          <p:nvPr/>
        </p:nvSpPr>
        <p:spPr>
          <a:xfrm>
            <a:off x="603012" y="5693372"/>
            <a:ext cx="9509760" cy="646331"/>
          </a:xfrm>
          <a:prstGeom prst="rect">
            <a:avLst/>
          </a:prstGeom>
        </p:spPr>
        <p:txBody>
          <a:bodyPr anchor="ctr"/>
          <a:lstStyle/>
          <a:p>
            <a:r>
              <a:rPr lang="en-US" sz="1400" dirty="0">
                <a:solidFill>
                  <a:schemeClr val="tx1">
                    <a:alpha val="60000"/>
                  </a:schemeClr>
                </a:solidFill>
                <a:latin typeface="+mj-lt"/>
              </a:rPr>
              <a:t>[1] </a:t>
            </a:r>
            <a:r>
              <a:rPr lang="en-US" sz="1400" dirty="0">
                <a:solidFill>
                  <a:schemeClr val="tx1">
                    <a:alpha val="60000"/>
                  </a:schemeClr>
                </a:solidFill>
                <a:latin typeface="+mj-lt"/>
                <a:hlinkClick r:id="rId4"/>
              </a:rPr>
              <a:t>https://en.wikipedia.org/wiki/Samsung_Galaxy_Note_7</a:t>
            </a:r>
            <a:endParaRPr lang="en-US" sz="1400" dirty="0">
              <a:solidFill>
                <a:schemeClr val="tx1">
                  <a:alpha val="60000"/>
                </a:schemeClr>
              </a:solidFill>
              <a:latin typeface="+mj-lt"/>
            </a:endParaRPr>
          </a:p>
          <a:p>
            <a:r>
              <a:rPr lang="en-US" sz="1400" dirty="0">
                <a:solidFill>
                  <a:schemeClr val="tx1">
                    <a:alpha val="60000"/>
                  </a:schemeClr>
                </a:solidFill>
                <a:latin typeface="+mj-lt"/>
              </a:rPr>
              <a:t>[2] </a:t>
            </a:r>
            <a:r>
              <a:rPr lang="en-US" sz="1400" dirty="0">
                <a:solidFill>
                  <a:schemeClr val="tx1">
                    <a:alpha val="60000"/>
                  </a:schemeClr>
                </a:solidFill>
                <a:latin typeface="+mj-lt"/>
                <a:hlinkClick r:id="rId5"/>
              </a:rPr>
              <a:t>https://www.cpsc.gov/Safety-Education/Safety-Education-Centers/hoverboards</a:t>
            </a:r>
            <a:endParaRPr lang="en-US" sz="1400" dirty="0">
              <a:solidFill>
                <a:schemeClr val="tx1">
                  <a:alpha val="60000"/>
                </a:schemeClr>
              </a:solidFill>
              <a:latin typeface="+mj-lt"/>
            </a:endParaRPr>
          </a:p>
          <a:p>
            <a:r>
              <a:rPr lang="en-US" sz="1400" dirty="0">
                <a:solidFill>
                  <a:schemeClr val="tx1">
                    <a:alpha val="60000"/>
                  </a:schemeClr>
                </a:solidFill>
                <a:latin typeface="+mj-lt"/>
              </a:rPr>
              <a:t>[3] </a:t>
            </a:r>
            <a:r>
              <a:rPr lang="en-US" sz="1400" dirty="0">
                <a:solidFill>
                  <a:schemeClr val="tx1">
                    <a:alpha val="60000"/>
                  </a:schemeClr>
                </a:solidFill>
                <a:latin typeface="+mj-lt"/>
                <a:hlinkClick r:id="rId6"/>
              </a:rPr>
              <a:t>https://www.faa.gov/hazmat/resources/lithium_batteries/media/Battery_incident_chart.pdf</a:t>
            </a:r>
            <a:endParaRPr lang="en-US" sz="1400" dirty="0">
              <a:solidFill>
                <a:schemeClr val="tx1">
                  <a:alpha val="60000"/>
                </a:schemeClr>
              </a:solidFill>
              <a:latin typeface="+mj-lt"/>
            </a:endParaRPr>
          </a:p>
        </p:txBody>
      </p:sp>
    </p:spTree>
    <p:extLst>
      <p:ext uri="{BB962C8B-B14F-4D97-AF65-F5344CB8AC3E}">
        <p14:creationId xmlns:p14="http://schemas.microsoft.com/office/powerpoint/2010/main" val="142665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DEBC9936-5F70-4B71-A872-1F57B917C1B4}"/>
              </a:ext>
            </a:extLst>
          </p:cNvPr>
          <p:cNvSpPr>
            <a:spLocks noGrp="1"/>
          </p:cNvSpPr>
          <p:nvPr>
            <p:ph type="body" sz="quarter" idx="12"/>
          </p:nvPr>
        </p:nvSpPr>
        <p:spPr>
          <a:xfrm>
            <a:off x="603014" y="1412774"/>
            <a:ext cx="7328635" cy="4753167"/>
          </a:xfrm>
        </p:spPr>
        <p:txBody>
          <a:bodyPr>
            <a:normAutofit/>
          </a:bodyPr>
          <a:lstStyle/>
          <a:p>
            <a:r>
              <a:rPr lang="en-US" dirty="0"/>
              <a:t>Flight WJA113 declared a </a:t>
            </a:r>
            <a:r>
              <a:rPr lang="en-US" b="1" dirty="0"/>
              <a:t>MAYDAY</a:t>
            </a:r>
            <a:r>
              <a:rPr lang="en-US" dirty="0"/>
              <a:t> emergency and returned to YYC airport 3 minutes after takeoff after a cargo fire was detected. </a:t>
            </a:r>
          </a:p>
          <a:p>
            <a:r>
              <a:rPr lang="en-US" dirty="0"/>
              <a:t>One passenger inadvertently packed 2 spare lithium-ion batteries for his e-cigarette, in the charger, in the front pocket  of his checked bag. He, aware of WestJet's policies of restricted items in checked baggage, had carried-on his e-cigarette and 2 other lithium-ion batteries.</a:t>
            </a:r>
          </a:p>
          <a:p>
            <a:r>
              <a:rPr lang="en-US" dirty="0">
                <a:solidFill>
                  <a:srgbClr val="0E406A"/>
                </a:solidFill>
              </a:rPr>
              <a:t>The Transportation Safety Board of Canada (</a:t>
            </a:r>
            <a:r>
              <a:rPr lang="en-US" b="1" dirty="0">
                <a:solidFill>
                  <a:srgbClr val="0E406A"/>
                </a:solidFill>
              </a:rPr>
              <a:t>TSB</a:t>
            </a:r>
            <a:r>
              <a:rPr lang="en-US" dirty="0">
                <a:solidFill>
                  <a:srgbClr val="0E406A"/>
                </a:solidFill>
              </a:rPr>
              <a:t>) conducted an investigation following the incident. The engineering report concluded that 1 battery in the charger experienced a </a:t>
            </a:r>
            <a:r>
              <a:rPr lang="en-US" b="1" dirty="0">
                <a:solidFill>
                  <a:srgbClr val="0E406A"/>
                </a:solidFill>
              </a:rPr>
              <a:t>thermal runaway </a:t>
            </a:r>
            <a:r>
              <a:rPr lang="en-US" dirty="0">
                <a:solidFill>
                  <a:srgbClr val="0E406A"/>
                </a:solidFill>
              </a:rPr>
              <a:t>and the interior material of the battery was completely burnt out.</a:t>
            </a:r>
            <a:endParaRPr lang="en-US" dirty="0"/>
          </a:p>
        </p:txBody>
      </p:sp>
      <p:sp>
        <p:nvSpPr>
          <p:cNvPr id="6" name="Slide Number Placeholder 5">
            <a:extLst>
              <a:ext uri="{FF2B5EF4-FFF2-40B4-BE49-F238E27FC236}">
                <a16:creationId xmlns:a16="http://schemas.microsoft.com/office/drawing/2014/main" id="{6B386627-31B9-4D77-9688-C3E79A43026C}"/>
              </a:ext>
            </a:extLst>
          </p:cNvPr>
          <p:cNvSpPr>
            <a:spLocks noGrp="1"/>
          </p:cNvSpPr>
          <p:nvPr>
            <p:ph type="sldNum" sz="quarter" idx="13"/>
          </p:nvPr>
        </p:nvSpPr>
        <p:spPr/>
        <p:txBody>
          <a:bodyPr/>
          <a:lstStyle/>
          <a:p>
            <a:fld id="{A541C028-02A9-4545-BF74-FFFB12636CFD}" type="slidenum">
              <a:rPr lang="da-DK" smtClean="0"/>
              <a:pPr/>
              <a:t>5</a:t>
            </a:fld>
            <a:endParaRPr lang="en-US" dirty="0"/>
          </a:p>
        </p:txBody>
      </p:sp>
      <p:sp>
        <p:nvSpPr>
          <p:cNvPr id="4" name="Footer Placeholder 3">
            <a:extLst>
              <a:ext uri="{FF2B5EF4-FFF2-40B4-BE49-F238E27FC236}">
                <a16:creationId xmlns:a16="http://schemas.microsoft.com/office/drawing/2014/main" id="{368FD8FF-1ABB-40D1-91FA-B6983990B932}"/>
              </a:ext>
            </a:extLst>
          </p:cNvPr>
          <p:cNvSpPr>
            <a:spLocks noGrp="1"/>
          </p:cNvSpPr>
          <p:nvPr>
            <p:ph type="ftr" sz="quarter" idx="14"/>
          </p:nvPr>
        </p:nvSpPr>
        <p:spPr/>
        <p:txBody>
          <a:bodyPr/>
          <a:lstStyle/>
          <a:p>
            <a:r>
              <a:rPr lang="en-US" dirty="0"/>
              <a:t>Lithium-Ion Batteries</a:t>
            </a:r>
          </a:p>
        </p:txBody>
      </p:sp>
      <p:sp>
        <p:nvSpPr>
          <p:cNvPr id="2" name="Date Placeholder 1">
            <a:extLst>
              <a:ext uri="{FF2B5EF4-FFF2-40B4-BE49-F238E27FC236}">
                <a16:creationId xmlns:a16="http://schemas.microsoft.com/office/drawing/2014/main" id="{1D725254-FAB9-40ED-A368-EF9F42FB0006}"/>
              </a:ext>
            </a:extLst>
          </p:cNvPr>
          <p:cNvSpPr>
            <a:spLocks noGrp="1"/>
          </p:cNvSpPr>
          <p:nvPr>
            <p:ph type="dt" sz="half" idx="2"/>
          </p:nvPr>
        </p:nvSpPr>
        <p:spPr/>
        <p:txBody>
          <a:bodyPr/>
          <a:lstStyle/>
          <a:p>
            <a:r>
              <a:rPr lang="en-US" dirty="0"/>
              <a:t>July 23, 2019</a:t>
            </a:r>
          </a:p>
        </p:txBody>
      </p:sp>
      <p:sp>
        <p:nvSpPr>
          <p:cNvPr id="14" name="Title 13">
            <a:extLst>
              <a:ext uri="{FF2B5EF4-FFF2-40B4-BE49-F238E27FC236}">
                <a16:creationId xmlns:a16="http://schemas.microsoft.com/office/drawing/2014/main" id="{5069195B-4AD4-45F3-8278-D5AFDD8E5C7D}"/>
              </a:ext>
            </a:extLst>
          </p:cNvPr>
          <p:cNvSpPr>
            <a:spLocks noGrp="1"/>
          </p:cNvSpPr>
          <p:nvPr>
            <p:ph type="title"/>
          </p:nvPr>
        </p:nvSpPr>
        <p:spPr/>
        <p:txBody>
          <a:bodyPr>
            <a:normAutofit/>
          </a:bodyPr>
          <a:lstStyle/>
          <a:p>
            <a:r>
              <a:rPr lang="en-US" dirty="0"/>
              <a:t>C-GWJT, Calgary, Alberta, 14 June 2018</a:t>
            </a:r>
          </a:p>
        </p:txBody>
      </p:sp>
      <p:pic>
        <p:nvPicPr>
          <p:cNvPr id="7" name="Picture 6">
            <a:extLst>
              <a:ext uri="{FF2B5EF4-FFF2-40B4-BE49-F238E27FC236}">
                <a16:creationId xmlns:a16="http://schemas.microsoft.com/office/drawing/2014/main" id="{E0305818-957E-4CEB-8AF4-097A3FAD3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003" y="3255409"/>
            <a:ext cx="3761984" cy="2791009"/>
          </a:xfrm>
          <a:prstGeom prst="rect">
            <a:avLst/>
          </a:prstGeom>
        </p:spPr>
      </p:pic>
      <p:sp>
        <p:nvSpPr>
          <p:cNvPr id="8" name="Rectangle 7">
            <a:extLst>
              <a:ext uri="{FF2B5EF4-FFF2-40B4-BE49-F238E27FC236}">
                <a16:creationId xmlns:a16="http://schemas.microsoft.com/office/drawing/2014/main" id="{30764BD2-942A-4C3E-82A8-AE423E0CF042}"/>
              </a:ext>
            </a:extLst>
          </p:cNvPr>
          <p:cNvSpPr/>
          <p:nvPr/>
        </p:nvSpPr>
        <p:spPr>
          <a:xfrm>
            <a:off x="603011" y="6165941"/>
            <a:ext cx="7652280" cy="276999"/>
          </a:xfrm>
          <a:prstGeom prst="rect">
            <a:avLst/>
          </a:prstGeom>
        </p:spPr>
        <p:txBody>
          <a:bodyPr anchor="ctr"/>
          <a:lstStyle/>
          <a:p>
            <a:r>
              <a:rPr lang="en-US" sz="1400" dirty="0">
                <a:solidFill>
                  <a:schemeClr val="tx1">
                    <a:alpha val="60000"/>
                  </a:schemeClr>
                </a:solidFill>
                <a:latin typeface="+mj-lt"/>
                <a:hlinkClick r:id="rId4"/>
              </a:rPr>
              <a:t>http://www.bst-tsb.gc.ca/eng/rapports-reports/aviation/2018/a18w0081/a18w0081.html</a:t>
            </a:r>
            <a:endParaRPr lang="en-US" sz="1400" dirty="0">
              <a:solidFill>
                <a:schemeClr val="tx1">
                  <a:alpha val="60000"/>
                </a:schemeClr>
              </a:solidFill>
              <a:latin typeface="+mj-lt"/>
            </a:endParaRPr>
          </a:p>
        </p:txBody>
      </p:sp>
      <p:pic>
        <p:nvPicPr>
          <p:cNvPr id="5" name="Picture 4">
            <a:extLst>
              <a:ext uri="{FF2B5EF4-FFF2-40B4-BE49-F238E27FC236}">
                <a16:creationId xmlns:a16="http://schemas.microsoft.com/office/drawing/2014/main" id="{A2DDBA1F-756F-4D7D-BCEC-EDF9D964F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7004" y="1832585"/>
            <a:ext cx="3761984" cy="4219047"/>
          </a:xfrm>
          <a:prstGeom prst="rect">
            <a:avLst/>
          </a:prstGeom>
        </p:spPr>
      </p:pic>
    </p:spTree>
    <p:extLst>
      <p:ext uri="{BB962C8B-B14F-4D97-AF65-F5344CB8AC3E}">
        <p14:creationId xmlns:p14="http://schemas.microsoft.com/office/powerpoint/2010/main" val="313146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strips(downLeft)">
                                      <p:cBhvr>
                                        <p:cTn id="10"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D35E62-B3AD-4CEF-A15B-C755A9E9B5AC}"/>
              </a:ext>
            </a:extLst>
          </p:cNvPr>
          <p:cNvSpPr>
            <a:spLocks noGrp="1"/>
          </p:cNvSpPr>
          <p:nvPr>
            <p:ph type="body" sz="quarter" idx="11"/>
          </p:nvPr>
        </p:nvSpPr>
        <p:spPr>
          <a:xfrm>
            <a:off x="575908" y="367246"/>
            <a:ext cx="5013391" cy="1092754"/>
          </a:xfrm>
        </p:spPr>
        <p:txBody>
          <a:bodyPr anchor="b">
            <a:normAutofit/>
          </a:bodyPr>
          <a:lstStyle/>
          <a:p>
            <a:r>
              <a:rPr lang="en-US" dirty="0"/>
              <a:t>What is this all about?</a:t>
            </a:r>
          </a:p>
        </p:txBody>
      </p:sp>
      <p:sp>
        <p:nvSpPr>
          <p:cNvPr id="10" name="Text Placeholder 3">
            <a:extLst>
              <a:ext uri="{FF2B5EF4-FFF2-40B4-BE49-F238E27FC236}">
                <a16:creationId xmlns:a16="http://schemas.microsoft.com/office/drawing/2014/main" id="{B7510A14-FF37-EC48-1D80-3AE82F92CE60}"/>
              </a:ext>
            </a:extLst>
          </p:cNvPr>
          <p:cNvSpPr>
            <a:spLocks noGrp="1"/>
          </p:cNvSpPr>
          <p:nvPr>
            <p:ph type="body" sz="quarter" idx="12"/>
          </p:nvPr>
        </p:nvSpPr>
        <p:spPr>
          <a:xfrm>
            <a:off x="575183" y="1736812"/>
            <a:ext cx="5014119" cy="4406292"/>
          </a:xfrm>
        </p:spPr>
        <p:txBody>
          <a:bodyPr/>
          <a:lstStyle/>
          <a:p>
            <a:r>
              <a:rPr lang="en-US" dirty="0"/>
              <a:t>About 650 km east of here</a:t>
            </a:r>
          </a:p>
          <a:p>
            <a:r>
              <a:rPr lang="en-US" dirty="0"/>
              <a:t>This supplies gas to Eastern Canada</a:t>
            </a:r>
          </a:p>
          <a:p>
            <a:r>
              <a:rPr lang="en-US" dirty="0"/>
              <a:t>BIG site (almost 1km wide)</a:t>
            </a:r>
          </a:p>
        </p:txBody>
      </p:sp>
      <p:pic>
        <p:nvPicPr>
          <p:cNvPr id="7" name="Picture 6">
            <a:extLst>
              <a:ext uri="{FF2B5EF4-FFF2-40B4-BE49-F238E27FC236}">
                <a16:creationId xmlns:a16="http://schemas.microsoft.com/office/drawing/2014/main" id="{D5E86460-3D93-8F6C-9AD5-3B3EA6090F21}"/>
              </a:ext>
            </a:extLst>
          </p:cNvPr>
          <p:cNvPicPr>
            <a:picLocks noChangeAspect="1"/>
          </p:cNvPicPr>
          <p:nvPr/>
        </p:nvPicPr>
        <p:blipFill>
          <a:blip r:embed="rId2"/>
          <a:stretch>
            <a:fillRect/>
          </a:stretch>
        </p:blipFill>
        <p:spPr>
          <a:xfrm>
            <a:off x="4803783" y="2352674"/>
            <a:ext cx="7092941" cy="3659447"/>
          </a:xfrm>
          <a:prstGeom prst="rect">
            <a:avLst/>
          </a:prstGeom>
        </p:spPr>
      </p:pic>
    </p:spTree>
    <p:extLst>
      <p:ext uri="{BB962C8B-B14F-4D97-AF65-F5344CB8AC3E}">
        <p14:creationId xmlns:p14="http://schemas.microsoft.com/office/powerpoint/2010/main" val="374002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6768D-2A2E-4318-B0DD-5597E033B55B}"/>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dirty="0"/>
              <a:t>Everything hard wired</a:t>
            </a:r>
          </a:p>
          <a:p>
            <a:pPr marL="342900" indent="-342900">
              <a:buFont typeface="Arial" panose="020B0604020202020204" pitchFamily="34" charset="0"/>
              <a:buChar char="•"/>
            </a:pPr>
            <a:r>
              <a:rPr lang="en-US" dirty="0"/>
              <a:t>Onsite spares</a:t>
            </a:r>
          </a:p>
          <a:p>
            <a:pPr marL="342900" indent="-342900">
              <a:buFont typeface="Arial" panose="020B0604020202020204" pitchFamily="34" charset="0"/>
              <a:buChar char="•"/>
            </a:pPr>
            <a:r>
              <a:rPr lang="en-US" dirty="0"/>
              <a:t>Onsite support</a:t>
            </a:r>
          </a:p>
        </p:txBody>
      </p:sp>
      <p:sp>
        <p:nvSpPr>
          <p:cNvPr id="3" name="Text Placeholder 2">
            <a:extLst>
              <a:ext uri="{FF2B5EF4-FFF2-40B4-BE49-F238E27FC236}">
                <a16:creationId xmlns:a16="http://schemas.microsoft.com/office/drawing/2014/main" id="{4AD35E62-B3AD-4CEF-A15B-C755A9E9B5AC}"/>
              </a:ext>
            </a:extLst>
          </p:cNvPr>
          <p:cNvSpPr>
            <a:spLocks noGrp="1"/>
          </p:cNvSpPr>
          <p:nvPr>
            <p:ph type="body" sz="quarter" idx="11"/>
          </p:nvPr>
        </p:nvSpPr>
        <p:spPr/>
        <p:txBody>
          <a:bodyPr/>
          <a:lstStyle/>
          <a:p>
            <a:r>
              <a:rPr lang="en-US" dirty="0"/>
              <a:t>How was this done before?</a:t>
            </a:r>
          </a:p>
        </p:txBody>
      </p:sp>
    </p:spTree>
    <p:extLst>
      <p:ext uri="{BB962C8B-B14F-4D97-AF65-F5344CB8AC3E}">
        <p14:creationId xmlns:p14="http://schemas.microsoft.com/office/powerpoint/2010/main" val="28283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6768D-2A2E-4318-B0DD-5597E033B55B}"/>
              </a:ext>
            </a:extLst>
          </p:cNvPr>
          <p:cNvSpPr>
            <a:spLocks noGrp="1"/>
          </p:cNvSpPr>
          <p:nvPr>
            <p:ph type="body" sz="quarter" idx="12"/>
          </p:nvPr>
        </p:nvSpPr>
        <p:spPr/>
        <p:txBody>
          <a:bodyPr>
            <a:normAutofit lnSpcReduction="10000"/>
          </a:bodyPr>
          <a:lstStyle/>
          <a:p>
            <a:r>
              <a:rPr lang="en-US" dirty="0"/>
              <a:t>Changes over the past 20 years</a:t>
            </a:r>
          </a:p>
          <a:p>
            <a:pPr marL="342900" indent="-342900">
              <a:buFont typeface="Arial" panose="020B0604020202020204" pitchFamily="34" charset="0"/>
              <a:buChar char="•"/>
            </a:pPr>
            <a:r>
              <a:rPr lang="en-US" dirty="0"/>
              <a:t>Wiring skills are becoming uncommon</a:t>
            </a:r>
          </a:p>
          <a:p>
            <a:pPr marL="342900" indent="-342900">
              <a:buFont typeface="Arial" panose="020B0604020202020204" pitchFamily="34" charset="0"/>
              <a:buChar char="•"/>
            </a:pPr>
            <a:r>
              <a:rPr lang="en-US" dirty="0"/>
              <a:t>Drive to improve reliability and do more with less (people and $)</a:t>
            </a:r>
          </a:p>
          <a:p>
            <a:pPr marL="342900" indent="-342900">
              <a:buFont typeface="Arial" panose="020B0604020202020204" pitchFamily="34" charset="0"/>
              <a:buChar char="•"/>
            </a:pPr>
            <a:r>
              <a:rPr lang="en-US" dirty="0"/>
              <a:t>Automation &amp; instrumentation is moving to more and more to communication via ethernet</a:t>
            </a:r>
          </a:p>
          <a:p>
            <a:pPr marL="342900" indent="-342900">
              <a:buFont typeface="Arial" panose="020B0604020202020204" pitchFamily="34" charset="0"/>
              <a:buChar char="•"/>
            </a:pPr>
            <a:r>
              <a:rPr lang="en-US" dirty="0"/>
              <a:t>Fiber failures are common (30+ year old fiber)</a:t>
            </a:r>
          </a:p>
          <a:p>
            <a:pPr marL="342900" indent="-342900">
              <a:buFont typeface="Arial" panose="020B0604020202020204" pitchFamily="34" charset="0"/>
              <a:buChar char="•"/>
            </a:pPr>
            <a:r>
              <a:rPr lang="en-US" dirty="0"/>
              <a:t>Copper failures are common, failover convergence take seconds</a:t>
            </a:r>
          </a:p>
          <a:p>
            <a:pPr marL="342900" indent="-342900">
              <a:buFont typeface="Arial" panose="020B0604020202020204" pitchFamily="34" charset="0"/>
              <a:buChar char="•"/>
            </a:pPr>
            <a:r>
              <a:rPr lang="en-US" dirty="0"/>
              <a:t>Switch full failures are more common than switches hanging</a:t>
            </a:r>
          </a:p>
          <a:p>
            <a:r>
              <a:rPr lang="en-US" dirty="0"/>
              <a:t>Guiding Principles</a:t>
            </a:r>
          </a:p>
          <a:p>
            <a:pPr marL="342900" indent="-342900">
              <a:buFont typeface="Arial" panose="020B0604020202020204" pitchFamily="34" charset="0"/>
              <a:buChar char="•"/>
            </a:pPr>
            <a:r>
              <a:rPr lang="en-US" dirty="0"/>
              <a:t>Simple, supportable solutions are essential for Critical Infrastructure environments</a:t>
            </a:r>
          </a:p>
          <a:p>
            <a:pPr marL="342900" indent="-342900">
              <a:buFont typeface="Arial" panose="020B0604020202020204" pitchFamily="34" charset="0"/>
              <a:buChar char="•"/>
            </a:pPr>
            <a:r>
              <a:rPr lang="en-US" dirty="0"/>
              <a:t>What works in a lab doesn’t necessarily work in practice</a:t>
            </a:r>
          </a:p>
          <a:p>
            <a:endParaRPr lang="en-US" dirty="0"/>
          </a:p>
        </p:txBody>
      </p:sp>
      <p:sp>
        <p:nvSpPr>
          <p:cNvPr id="3" name="Text Placeholder 2">
            <a:extLst>
              <a:ext uri="{FF2B5EF4-FFF2-40B4-BE49-F238E27FC236}">
                <a16:creationId xmlns:a16="http://schemas.microsoft.com/office/drawing/2014/main" id="{4AD35E62-B3AD-4CEF-A15B-C755A9E9B5AC}"/>
              </a:ext>
            </a:extLst>
          </p:cNvPr>
          <p:cNvSpPr>
            <a:spLocks noGrp="1"/>
          </p:cNvSpPr>
          <p:nvPr>
            <p:ph type="body" sz="quarter" idx="11"/>
          </p:nvPr>
        </p:nvSpPr>
        <p:spPr/>
        <p:txBody>
          <a:bodyPr/>
          <a:lstStyle/>
          <a:p>
            <a:r>
              <a:rPr lang="en-US" dirty="0"/>
              <a:t>What has changed, </a:t>
            </a:r>
          </a:p>
        </p:txBody>
      </p:sp>
    </p:spTree>
    <p:extLst>
      <p:ext uri="{BB962C8B-B14F-4D97-AF65-F5344CB8AC3E}">
        <p14:creationId xmlns:p14="http://schemas.microsoft.com/office/powerpoint/2010/main" val="186241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D35E62-B3AD-4CEF-A15B-C755A9E9B5AC}"/>
              </a:ext>
            </a:extLst>
          </p:cNvPr>
          <p:cNvSpPr>
            <a:spLocks noGrp="1"/>
          </p:cNvSpPr>
          <p:nvPr>
            <p:ph type="body" sz="quarter" idx="11"/>
          </p:nvPr>
        </p:nvSpPr>
        <p:spPr/>
        <p:txBody>
          <a:bodyPr/>
          <a:lstStyle/>
          <a:p>
            <a:r>
              <a:rPr lang="en-US" dirty="0"/>
              <a:t>Typical site diagram</a:t>
            </a:r>
          </a:p>
        </p:txBody>
      </p:sp>
      <p:sp>
        <p:nvSpPr>
          <p:cNvPr id="8" name="Text Placeholder 7">
            <a:extLst>
              <a:ext uri="{FF2B5EF4-FFF2-40B4-BE49-F238E27FC236}">
                <a16:creationId xmlns:a16="http://schemas.microsoft.com/office/drawing/2014/main" id="{A88AEF54-B13B-F385-A858-0CED6BD46D0D}"/>
              </a:ext>
            </a:extLst>
          </p:cNvPr>
          <p:cNvSpPr>
            <a:spLocks noGrp="1"/>
          </p:cNvSpPr>
          <p:nvPr>
            <p:ph type="body" sz="quarter" idx="12"/>
          </p:nvPr>
        </p:nvSpPr>
        <p:spPr>
          <a:xfrm>
            <a:off x="9642763" y="3251200"/>
            <a:ext cx="2549237" cy="3519055"/>
          </a:xfrm>
        </p:spPr>
        <p:txBody>
          <a:bodyPr>
            <a:normAutofit fontScale="92500" lnSpcReduction="10000"/>
          </a:bodyPr>
          <a:lstStyle/>
          <a:p>
            <a:pPr marL="285750" indent="-285750">
              <a:buFont typeface="Arial" panose="020B0604020202020204" pitchFamily="34" charset="0"/>
              <a:buChar char="•"/>
            </a:pPr>
            <a:r>
              <a:rPr lang="en-US" sz="1600" dirty="0"/>
              <a:t>IS Network: Connectivity to SCADA</a:t>
            </a:r>
          </a:p>
          <a:p>
            <a:pPr marL="971516" lvl="1" indent="-285750"/>
            <a:r>
              <a:rPr lang="en-US" sz="1400" dirty="0"/>
              <a:t>MTTR: 30 mins</a:t>
            </a:r>
          </a:p>
          <a:p>
            <a:pPr marL="285750" indent="-285750">
              <a:buFont typeface="Arial" panose="020B0604020202020204" pitchFamily="34" charset="0"/>
              <a:buChar char="•"/>
            </a:pPr>
            <a:r>
              <a:rPr lang="en-US" sz="1600" dirty="0"/>
              <a:t>Control Network: HMI</a:t>
            </a:r>
          </a:p>
          <a:p>
            <a:pPr marL="971516" lvl="1" indent="-285750"/>
            <a:r>
              <a:rPr lang="en-US" sz="1400" dirty="0"/>
              <a:t>MTTR: 1 min</a:t>
            </a:r>
          </a:p>
          <a:p>
            <a:pPr marL="285750" indent="-285750">
              <a:buFont typeface="Arial" panose="020B0604020202020204" pitchFamily="34" charset="0"/>
              <a:buChar char="•"/>
            </a:pPr>
            <a:r>
              <a:rPr lang="en-US" sz="1600" dirty="0"/>
              <a:t>Process Safety Network: PLC, RIO, ESD, MCC</a:t>
            </a:r>
          </a:p>
          <a:p>
            <a:pPr marL="971516" lvl="1" indent="-285750"/>
            <a:r>
              <a:rPr lang="en-US" sz="1400" dirty="0"/>
              <a:t>RIO: Remote IO</a:t>
            </a:r>
          </a:p>
          <a:p>
            <a:pPr marL="971516" lvl="1" indent="-285750"/>
            <a:r>
              <a:rPr lang="en-US" sz="1400" dirty="0"/>
              <a:t>ESD: Emergency Shutdown</a:t>
            </a:r>
          </a:p>
          <a:p>
            <a:pPr marL="971516" lvl="1" indent="-285750"/>
            <a:r>
              <a:rPr lang="en-US" sz="1400" dirty="0"/>
              <a:t>MCC: Motor Control </a:t>
            </a:r>
          </a:p>
          <a:p>
            <a:pPr marL="971516" lvl="1" indent="-285750"/>
            <a:r>
              <a:rPr lang="en-US" sz="1400" dirty="0"/>
              <a:t>MTTR: 100 </a:t>
            </a:r>
            <a:r>
              <a:rPr lang="en-US" sz="1400" dirty="0" err="1"/>
              <a:t>ms</a:t>
            </a:r>
            <a:endParaRPr lang="en-US" sz="1400" dirty="0"/>
          </a:p>
          <a:p>
            <a:pPr marL="971516" lvl="1" indent="-285750"/>
            <a:endParaRPr lang="en-US" sz="1400" dirty="0"/>
          </a:p>
          <a:p>
            <a:r>
              <a:rPr lang="en-US" sz="1600" dirty="0"/>
              <a:t> </a:t>
            </a:r>
          </a:p>
        </p:txBody>
      </p:sp>
      <p:pic>
        <p:nvPicPr>
          <p:cNvPr id="14" name="Picture 13">
            <a:extLst>
              <a:ext uri="{FF2B5EF4-FFF2-40B4-BE49-F238E27FC236}">
                <a16:creationId xmlns:a16="http://schemas.microsoft.com/office/drawing/2014/main" id="{DE266DA8-4F71-1B76-AF84-3A8158ACFA32}"/>
              </a:ext>
            </a:extLst>
          </p:cNvPr>
          <p:cNvPicPr>
            <a:picLocks noChangeAspect="1"/>
          </p:cNvPicPr>
          <p:nvPr/>
        </p:nvPicPr>
        <p:blipFill>
          <a:blip r:embed="rId3"/>
          <a:stretch>
            <a:fillRect/>
          </a:stretch>
        </p:blipFill>
        <p:spPr>
          <a:xfrm>
            <a:off x="593981" y="1161360"/>
            <a:ext cx="9140569" cy="5696639"/>
          </a:xfrm>
          <a:prstGeom prst="rect">
            <a:avLst/>
          </a:prstGeom>
        </p:spPr>
      </p:pic>
    </p:spTree>
    <p:extLst>
      <p:ext uri="{BB962C8B-B14F-4D97-AF65-F5344CB8AC3E}">
        <p14:creationId xmlns:p14="http://schemas.microsoft.com/office/powerpoint/2010/main" val="1758321153"/>
      </p:ext>
    </p:extLst>
  </p:cSld>
  <p:clrMapOvr>
    <a:masterClrMapping/>
  </p:clrMapOvr>
</p:sld>
</file>

<file path=ppt/theme/theme1.xml><?xml version="1.0" encoding="utf-8"?>
<a:theme xmlns:a="http://schemas.openxmlformats.org/drawingml/2006/main" name="Office Theme">
  <a:themeElements>
    <a:clrScheme name="TransCanada">
      <a:dk1>
        <a:srgbClr val="003087"/>
      </a:dk1>
      <a:lt1>
        <a:srgbClr val="FFFFFF"/>
      </a:lt1>
      <a:dk2>
        <a:srgbClr val="2A6EBB"/>
      </a:dk2>
      <a:lt2>
        <a:srgbClr val="F2F2F2"/>
      </a:lt2>
      <a:accent1>
        <a:srgbClr val="003087"/>
      </a:accent1>
      <a:accent2>
        <a:srgbClr val="009639"/>
      </a:accent2>
      <a:accent3>
        <a:srgbClr val="639EC8"/>
      </a:accent3>
      <a:accent4>
        <a:srgbClr val="5CC151"/>
      </a:accent4>
      <a:accent5>
        <a:srgbClr val="FFC550"/>
      </a:accent5>
      <a:accent6>
        <a:srgbClr val="4D4E53"/>
      </a:accent6>
      <a:hlink>
        <a:srgbClr val="FF6F20"/>
      </a:hlink>
      <a:folHlink>
        <a:srgbClr val="6999BE"/>
      </a:folHlink>
    </a:clrScheme>
    <a:fontScheme name="TransCanada">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A91A86E-3868-47EA-84A4-D495207ACE30}" vid="{5CDC3AC2-0B23-45D8-9C9D-C7058D9E1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839ADF2B2E7946809D11ED4C943913" ma:contentTypeVersion="18" ma:contentTypeDescription="Create a new document." ma:contentTypeScope="" ma:versionID="d558b254d3c016d3e7a49e7f19e58372">
  <xsd:schema xmlns:xsd="http://www.w3.org/2001/XMLSchema" xmlns:xs="http://www.w3.org/2001/XMLSchema" xmlns:p="http://schemas.microsoft.com/office/2006/metadata/properties" xmlns:ns2="a2a409f5-c99d-4987-bd37-f595908d7a47" xmlns:ns3="2b9a543e-2b27-44a1-a071-799ba7432ac3" targetNamespace="http://schemas.microsoft.com/office/2006/metadata/properties" ma:root="true" ma:fieldsID="83048d5c40485cc6caddee1e907ec8a0" ns2:_="" ns3:_="">
    <xsd:import namespace="a2a409f5-c99d-4987-bd37-f595908d7a47"/>
    <xsd:import namespace="2b9a543e-2b27-44a1-a071-799ba7432a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409f5-c99d-4987-bd37-f595908d7a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32e807-ea1f-4701-a6e0-24972aca76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9a543e-2b27-44a1-a071-799ba7432a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b3a77d-9bb0-45c8-bf35-558b5bdac1fb}" ma:internalName="TaxCatchAll" ma:showField="CatchAllData" ma:web="2b9a543e-2b27-44a1-a071-799ba7432a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a409f5-c99d-4987-bd37-f595908d7a47">
      <Terms xmlns="http://schemas.microsoft.com/office/infopath/2007/PartnerControls"/>
    </lcf76f155ced4ddcb4097134ff3c332f>
    <TaxCatchAll xmlns="2b9a543e-2b27-44a1-a071-799ba7432ac3" xsi:nil="true"/>
  </documentManagement>
</p:properties>
</file>

<file path=customXml/itemProps1.xml><?xml version="1.0" encoding="utf-8"?>
<ds:datastoreItem xmlns:ds="http://schemas.openxmlformats.org/officeDocument/2006/customXml" ds:itemID="{24AC1937-0BF3-4627-ADF0-9C499B862E08}">
  <ds:schemaRefs>
    <ds:schemaRef ds:uri="http://schemas.microsoft.com/sharepoint/v3/contenttype/forms"/>
  </ds:schemaRefs>
</ds:datastoreItem>
</file>

<file path=customXml/itemProps2.xml><?xml version="1.0" encoding="utf-8"?>
<ds:datastoreItem xmlns:ds="http://schemas.openxmlformats.org/officeDocument/2006/customXml" ds:itemID="{512130F3-BAE4-4E15-ABA5-6815C1E40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a409f5-c99d-4987-bd37-f595908d7a47"/>
    <ds:schemaRef ds:uri="2b9a543e-2b27-44a1-a071-799ba7432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1CEA55-9F19-4428-9146-381207D73111}">
  <ds:schemaRef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a2a409f5-c99d-4987-bd37-f595908d7a47"/>
    <ds:schemaRef ds:uri="http://schemas.openxmlformats.org/package/2006/metadata/core-properties"/>
    <ds:schemaRef ds:uri="2b9a543e-2b27-44a1-a071-799ba7432ac3"/>
    <ds:schemaRef ds:uri="http://purl.org/dc/dcmitype/"/>
  </ds:schemaRefs>
</ds:datastoreItem>
</file>

<file path=docMetadata/LabelInfo.xml><?xml version="1.0" encoding="utf-8"?>
<clbl:labelList xmlns:clbl="http://schemas.microsoft.com/office/2020/mipLabelMetadata">
  <clbl:label id="{b0cee36c-225c-4f48-b60b-921f444b5698}" enabled="0" method="" siteId="{b0cee36c-225c-4f48-b60b-921f444b5698}" removed="1"/>
</clbl:labelList>
</file>

<file path=docProps/app.xml><?xml version="1.0" encoding="utf-8"?>
<Properties xmlns="http://schemas.openxmlformats.org/officeDocument/2006/extended-properties" xmlns:vt="http://schemas.openxmlformats.org/officeDocument/2006/docPropsVTypes">
  <Template>TransCanada</Template>
  <TotalTime>7805</TotalTime>
  <Words>1074</Words>
  <Application>Microsoft Office PowerPoint</Application>
  <PresentationFormat>Widescreen</PresentationFormat>
  <Paragraphs>149</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Dangers of Li-on/Rechargeable Batteries</vt:lpstr>
      <vt:lpstr>C-GWJT, Calgary, Alberta, 14 June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kirk_reid@tcenergy.com</dc:creator>
  <cp:lastModifiedBy>Kirk Reid</cp:lastModifiedBy>
  <cp:revision>183</cp:revision>
  <cp:lastPrinted>2019-01-23T17:22:55Z</cp:lastPrinted>
  <dcterms:created xsi:type="dcterms:W3CDTF">2018-06-28T19:54:00Z</dcterms:created>
  <dcterms:modified xsi:type="dcterms:W3CDTF">2025-01-28T19:54:27Z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0x01010059839ADF2B2E7946809D11ED4C943913</vt:lpwstr>
  </property>
  <property fmtid="{D5CDD505-2E9C-101B-9397-08002B2CF9AE}" pid="3" name="MediaServiceImageTags">
    <vt:lpwstr/>
  </property>
</Properties>
</file>