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33"/>
  </p:notesMasterIdLst>
  <p:handoutMasterIdLst>
    <p:handoutMasterId r:id="rId34"/>
  </p:handoutMasterIdLst>
  <p:sldIdLst>
    <p:sldId id="256" r:id="rId2"/>
    <p:sldId id="2466" r:id="rId3"/>
    <p:sldId id="2446" r:id="rId4"/>
    <p:sldId id="2448" r:id="rId5"/>
    <p:sldId id="2447" r:id="rId6"/>
    <p:sldId id="2449" r:id="rId7"/>
    <p:sldId id="2450" r:id="rId8"/>
    <p:sldId id="2451" r:id="rId9"/>
    <p:sldId id="2444" r:id="rId10"/>
    <p:sldId id="2452" r:id="rId11"/>
    <p:sldId id="2453" r:id="rId12"/>
    <p:sldId id="2454" r:id="rId13"/>
    <p:sldId id="2455" r:id="rId14"/>
    <p:sldId id="2456" r:id="rId15"/>
    <p:sldId id="2457" r:id="rId16"/>
    <p:sldId id="2467" r:id="rId17"/>
    <p:sldId id="2458" r:id="rId18"/>
    <p:sldId id="2459" r:id="rId19"/>
    <p:sldId id="2460" r:id="rId20"/>
    <p:sldId id="2461" r:id="rId21"/>
    <p:sldId id="2462" r:id="rId22"/>
    <p:sldId id="2463" r:id="rId23"/>
    <p:sldId id="2464" r:id="rId24"/>
    <p:sldId id="2465" r:id="rId25"/>
    <p:sldId id="2468" r:id="rId26"/>
    <p:sldId id="2469" r:id="rId27"/>
    <p:sldId id="2470" r:id="rId28"/>
    <p:sldId id="2472" r:id="rId29"/>
    <p:sldId id="2471" r:id="rId30"/>
    <p:sldId id="2473" r:id="rId31"/>
    <p:sldId id="244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F400"/>
    <a:srgbClr val="05EE55"/>
    <a:srgbClr val="038B30"/>
    <a:srgbClr val="2F3342"/>
    <a:srgbClr val="05D74D"/>
    <a:srgbClr val="663300"/>
    <a:srgbClr val="04C0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72" y="874"/>
      </p:cViewPr>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57" d="100"/>
          <a:sy n="57" d="100"/>
        </p:scale>
        <p:origin x="193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254265FD-4E3F-4008-BF0D-92438DDF38E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7411FABC-D2A4-4DDD-AE15-415703DDD3E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CB9CF0-A540-4793-A5F3-F4917CFDDCB6}" type="datetimeFigureOut">
              <a:rPr lang="en-US" smtClean="0"/>
              <a:t>2/26/2019</a:t>
            </a:fld>
            <a:endParaRPr lang="en-US" dirty="0"/>
          </a:p>
        </p:txBody>
      </p:sp>
      <p:sp>
        <p:nvSpPr>
          <p:cNvPr id="4" name="Footer Placeholder 3">
            <a:extLst>
              <a:ext uri="{FF2B5EF4-FFF2-40B4-BE49-F238E27FC236}">
                <a16:creationId xmlns="" xmlns:a16="http://schemas.microsoft.com/office/drawing/2014/main" id="{27EBBAB0-AE2E-4EA6-BE3D-A8C4DA40070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A31D462F-4914-49FC-A851-7FFFE9D6E86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422B72-BD1C-4F41-B10E-CA0BEB17901E}" type="slidenum">
              <a:rPr lang="en-US" smtClean="0"/>
              <a:t>‹#›</a:t>
            </a:fld>
            <a:endParaRPr lang="en-US" dirty="0"/>
          </a:p>
        </p:txBody>
      </p:sp>
    </p:spTree>
    <p:extLst>
      <p:ext uri="{BB962C8B-B14F-4D97-AF65-F5344CB8AC3E}">
        <p14:creationId xmlns:p14="http://schemas.microsoft.com/office/powerpoint/2010/main" val="3531907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A03753-A5BE-4D79-AEA9-C0A65A6F8851}" type="datetimeFigureOut">
              <a:rPr lang="en-US" smtClean="0"/>
              <a:t>2/26/2019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3BE989-76B8-4F13-9267-01FDA45C437A}" type="slidenum">
              <a:rPr lang="en-US" smtClean="0"/>
              <a:t>‹#›</a:t>
            </a:fld>
            <a:endParaRPr lang="en-US" dirty="0"/>
          </a:p>
        </p:txBody>
      </p:sp>
    </p:spTree>
    <p:extLst>
      <p:ext uri="{BB962C8B-B14F-4D97-AF65-F5344CB8AC3E}">
        <p14:creationId xmlns:p14="http://schemas.microsoft.com/office/powerpoint/2010/main" val="3169730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A3BE989-76B8-4F13-9267-01FDA45C437A}" type="slidenum">
              <a:rPr lang="en-US" smtClean="0"/>
              <a:t>2</a:t>
            </a:fld>
            <a:endParaRPr lang="en-US" dirty="0"/>
          </a:p>
        </p:txBody>
      </p:sp>
    </p:spTree>
    <p:extLst>
      <p:ext uri="{BB962C8B-B14F-4D97-AF65-F5344CB8AC3E}">
        <p14:creationId xmlns:p14="http://schemas.microsoft.com/office/powerpoint/2010/main" val="3997017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spTree>
      <p:nvGrpSpPr>
        <p:cNvPr id="1" name=""/>
        <p:cNvGrpSpPr/>
        <p:nvPr/>
      </p:nvGrpSpPr>
      <p:grpSpPr>
        <a:xfrm>
          <a:off x="0" y="0"/>
          <a:ext cx="0" cy="0"/>
          <a:chOff x="0" y="0"/>
          <a:chExt cx="0" cy="0"/>
        </a:xfrm>
      </p:grpSpPr>
      <p:sp>
        <p:nvSpPr>
          <p:cNvPr id="12" name="Picture Placeholder 13">
            <a:extLst>
              <a:ext uri="{FF2B5EF4-FFF2-40B4-BE49-F238E27FC236}">
                <a16:creationId xmlns="" xmlns:a16="http://schemas.microsoft.com/office/drawing/2014/main" id="{9FB41AE7-07AD-43D7-9418-6D32BE5E3192}"/>
              </a:ext>
            </a:extLst>
          </p:cNvPr>
          <p:cNvSpPr>
            <a:spLocks noGrp="1"/>
          </p:cNvSpPr>
          <p:nvPr>
            <p:ph type="pic" sz="quarter" idx="15"/>
          </p:nvPr>
        </p:nvSpPr>
        <p:spPr>
          <a:xfrm>
            <a:off x="-71015" y="0"/>
            <a:ext cx="12263015" cy="6858000"/>
          </a:xfrm>
          <a:solidFill>
            <a:schemeClr val="bg1">
              <a:lumMod val="50000"/>
            </a:schemeClr>
          </a:solidFill>
        </p:spPr>
        <p:txBody>
          <a:bodyPr/>
          <a:lstStyle/>
          <a:p>
            <a:r>
              <a:rPr lang="en-US" smtClean="0"/>
              <a:t>Click icon to add picture</a:t>
            </a:r>
            <a:endParaRPr lang="en-US" dirty="0"/>
          </a:p>
        </p:txBody>
      </p:sp>
      <p:grpSp>
        <p:nvGrpSpPr>
          <p:cNvPr id="14" name="Group 13">
            <a:extLst>
              <a:ext uri="{FF2B5EF4-FFF2-40B4-BE49-F238E27FC236}">
                <a16:creationId xmlns="" xmlns:a16="http://schemas.microsoft.com/office/drawing/2014/main" id="{846D6A0C-E2C3-43CB-83D0-B5F6221079CA}"/>
              </a:ext>
            </a:extLst>
          </p:cNvPr>
          <p:cNvGrpSpPr/>
          <p:nvPr userDrawn="1"/>
        </p:nvGrpSpPr>
        <p:grpSpPr>
          <a:xfrm flipH="1">
            <a:off x="2076202" y="1374276"/>
            <a:ext cx="7324426" cy="3883523"/>
            <a:chOff x="252031" y="-22763"/>
            <a:chExt cx="7324426" cy="7269964"/>
          </a:xfrm>
        </p:grpSpPr>
        <p:sp>
          <p:nvSpPr>
            <p:cNvPr id="16" name="Rectangle 15">
              <a:extLst>
                <a:ext uri="{FF2B5EF4-FFF2-40B4-BE49-F238E27FC236}">
                  <a16:creationId xmlns="" xmlns:a16="http://schemas.microsoft.com/office/drawing/2014/main" id="{EDC96296-0FBF-47A5-9D6A-5D9BB647A4D7}"/>
                </a:ext>
              </a:extLst>
            </p:cNvPr>
            <p:cNvSpPr/>
            <p:nvPr userDrawn="1"/>
          </p:nvSpPr>
          <p:spPr>
            <a:xfrm>
              <a:off x="979714" y="1181211"/>
              <a:ext cx="6117771" cy="6065990"/>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15" name="Rectangle 14">
              <a:extLst>
                <a:ext uri="{FF2B5EF4-FFF2-40B4-BE49-F238E27FC236}">
                  <a16:creationId xmlns="" xmlns:a16="http://schemas.microsoft.com/office/drawing/2014/main" id="{F997D03F-0BE2-458F-92A2-4FE73B0FBF51}"/>
                </a:ext>
              </a:extLst>
            </p:cNvPr>
            <p:cNvSpPr/>
            <p:nvPr userDrawn="1"/>
          </p:nvSpPr>
          <p:spPr>
            <a:xfrm>
              <a:off x="500743" y="-22763"/>
              <a:ext cx="7075714" cy="5878284"/>
            </a:xfrm>
            <a:prstGeom prst="rect">
              <a:avLst/>
            </a:prstGeom>
            <a:no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 xmlns:a16="http://schemas.microsoft.com/office/drawing/2014/main" id="{53F17719-10FE-433E-9CCC-4509DE17F22A}"/>
                </a:ext>
              </a:extLst>
            </p:cNvPr>
            <p:cNvSpPr/>
            <p:nvPr userDrawn="1"/>
          </p:nvSpPr>
          <p:spPr>
            <a:xfrm>
              <a:off x="252031" y="655467"/>
              <a:ext cx="6475341" cy="5701790"/>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 xmlns:a16="http://schemas.microsoft.com/office/drawing/2014/main" id="{0DE73F1A-AAF0-4EB4-8DF0-C152BD93C69B}"/>
              </a:ext>
            </a:extLst>
          </p:cNvPr>
          <p:cNvSpPr>
            <a:spLocks noGrp="1"/>
          </p:cNvSpPr>
          <p:nvPr>
            <p:ph type="ctrTitle" hasCustomPrompt="1"/>
          </p:nvPr>
        </p:nvSpPr>
        <p:spPr>
          <a:xfrm>
            <a:off x="2791372" y="2238426"/>
            <a:ext cx="6609256" cy="1508126"/>
          </a:xfrm>
        </p:spPr>
        <p:txBody>
          <a:bodyPr anchor="b">
            <a:normAutofit/>
          </a:bodyPr>
          <a:lstStyle>
            <a:lvl1pPr algn="ctr">
              <a:defRPr sz="4400" b="1">
                <a:solidFill>
                  <a:schemeClr val="bg1"/>
                </a:solidFill>
                <a:latin typeface="+mj-lt"/>
              </a:defRPr>
            </a:lvl1pPr>
          </a:lstStyle>
          <a:p>
            <a:r>
              <a:rPr lang="en-US" dirty="0"/>
              <a:t>Click to edit </a:t>
            </a:r>
            <a:br>
              <a:rPr lang="en-US" dirty="0"/>
            </a:br>
            <a:r>
              <a:rPr lang="en-US" dirty="0"/>
              <a:t>Master title style</a:t>
            </a:r>
          </a:p>
        </p:txBody>
      </p:sp>
      <p:sp>
        <p:nvSpPr>
          <p:cNvPr id="3" name="Subtitle 2">
            <a:extLst>
              <a:ext uri="{FF2B5EF4-FFF2-40B4-BE49-F238E27FC236}">
                <a16:creationId xmlns="" xmlns:a16="http://schemas.microsoft.com/office/drawing/2014/main" id="{A3075AE6-92D3-4205-B268-E1AD6C5901DE}"/>
              </a:ext>
            </a:extLst>
          </p:cNvPr>
          <p:cNvSpPr>
            <a:spLocks noGrp="1"/>
          </p:cNvSpPr>
          <p:nvPr>
            <p:ph type="subTitle" idx="1"/>
          </p:nvPr>
        </p:nvSpPr>
        <p:spPr>
          <a:xfrm>
            <a:off x="2791372" y="3838627"/>
            <a:ext cx="6609256" cy="450503"/>
          </a:xfrm>
        </p:spPr>
        <p:txBody>
          <a:bodyPr/>
          <a:lstStyle>
            <a:lvl1pPr marL="0" indent="0" algn="ctr">
              <a:buNone/>
              <a:defRPr sz="2400" spc="3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3776861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14" name="Group 13">
            <a:extLst>
              <a:ext uri="{FF2B5EF4-FFF2-40B4-BE49-F238E27FC236}">
                <a16:creationId xmlns="" xmlns:a16="http://schemas.microsoft.com/office/drawing/2014/main" id="{7BF3BF7F-F094-497C-9310-2FE8B059E82B}"/>
              </a:ext>
            </a:extLst>
          </p:cNvPr>
          <p:cNvGrpSpPr/>
          <p:nvPr userDrawn="1"/>
        </p:nvGrpSpPr>
        <p:grpSpPr>
          <a:xfrm flipH="1" flipV="1">
            <a:off x="3581400" y="451189"/>
            <a:ext cx="5276606" cy="5768636"/>
            <a:chOff x="883522" y="408327"/>
            <a:chExt cx="5276606" cy="5768636"/>
          </a:xfrm>
        </p:grpSpPr>
        <p:sp>
          <p:nvSpPr>
            <p:cNvPr id="15" name="Rectangle 14">
              <a:extLst>
                <a:ext uri="{FF2B5EF4-FFF2-40B4-BE49-F238E27FC236}">
                  <a16:creationId xmlns="" xmlns:a16="http://schemas.microsoft.com/office/drawing/2014/main" id="{2D49E498-4E90-44A2-B49F-157DFF9E8581}"/>
                </a:ext>
              </a:extLst>
            </p:cNvPr>
            <p:cNvSpPr/>
            <p:nvPr/>
          </p:nvSpPr>
          <p:spPr>
            <a:xfrm>
              <a:off x="1808217" y="1403690"/>
              <a:ext cx="4351911" cy="4773273"/>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pic>
          <p:nvPicPr>
            <p:cNvPr id="17" name="Graphic 16">
              <a:extLst>
                <a:ext uri="{FF2B5EF4-FFF2-40B4-BE49-F238E27FC236}">
                  <a16:creationId xmlns="" xmlns:a16="http://schemas.microsoft.com/office/drawing/2014/main" id="{B2D9F108-8C30-4BEC-8122-BE2632644482}"/>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1139938" y="1088572"/>
              <a:ext cx="4572000" cy="4572000"/>
            </a:xfrm>
            <a:prstGeom prst="rect">
              <a:avLst/>
            </a:prstGeom>
          </p:spPr>
        </p:pic>
        <p:sp>
          <p:nvSpPr>
            <p:cNvPr id="16" name="Rectangle 15">
              <a:extLst>
                <a:ext uri="{FF2B5EF4-FFF2-40B4-BE49-F238E27FC236}">
                  <a16:creationId xmlns="" xmlns:a16="http://schemas.microsoft.com/office/drawing/2014/main" id="{FAB546B5-7C56-40DD-B1DF-AE850DE5FDB3}"/>
                </a:ext>
              </a:extLst>
            </p:cNvPr>
            <p:cNvSpPr/>
            <p:nvPr/>
          </p:nvSpPr>
          <p:spPr>
            <a:xfrm>
              <a:off x="883522" y="408327"/>
              <a:ext cx="4351911" cy="4773273"/>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grpSp>
      <p:sp>
        <p:nvSpPr>
          <p:cNvPr id="8" name="Title 1">
            <a:extLst>
              <a:ext uri="{FF2B5EF4-FFF2-40B4-BE49-F238E27FC236}">
                <a16:creationId xmlns="" xmlns:a16="http://schemas.microsoft.com/office/drawing/2014/main" id="{4C30FD01-9DD8-4ECA-AC52-7C41002A99B3}"/>
              </a:ext>
            </a:extLst>
          </p:cNvPr>
          <p:cNvSpPr>
            <a:spLocks noGrp="1"/>
          </p:cNvSpPr>
          <p:nvPr>
            <p:ph type="title"/>
          </p:nvPr>
        </p:nvSpPr>
        <p:spPr>
          <a:xfrm>
            <a:off x="4506095" y="1742989"/>
            <a:ext cx="4351911" cy="3352800"/>
          </a:xfrm>
        </p:spPr>
        <p:txBody>
          <a:bodyPr>
            <a:normAutofit/>
          </a:bodyPr>
          <a:lstStyle>
            <a:lvl1pPr algn="ctr">
              <a:defRPr sz="4400" b="1" spc="300">
                <a:solidFill>
                  <a:schemeClr val="bg1"/>
                </a:solidFill>
                <a:latin typeface="+mj-lt"/>
              </a:defRPr>
            </a:lvl1pPr>
          </a:lstStyle>
          <a:p>
            <a:r>
              <a:rPr lang="en-US" smtClean="0"/>
              <a:t>Click to edit Master title style</a:t>
            </a:r>
            <a:endParaRPr lang="en-US" dirty="0"/>
          </a:p>
        </p:txBody>
      </p:sp>
      <p:sp>
        <p:nvSpPr>
          <p:cNvPr id="2" name="Footer Placeholder 1">
            <a:extLst>
              <a:ext uri="{FF2B5EF4-FFF2-40B4-BE49-F238E27FC236}">
                <a16:creationId xmlns="" xmlns:a16="http://schemas.microsoft.com/office/drawing/2014/main" id="{C5F17219-39C2-44C1-BFC9-BA0D7ACD78D1}"/>
              </a:ext>
            </a:extLst>
          </p:cNvPr>
          <p:cNvSpPr>
            <a:spLocks noGrp="1"/>
          </p:cNvSpPr>
          <p:nvPr>
            <p:ph type="ftr" sz="quarter" idx="16"/>
          </p:nvPr>
        </p:nvSpPr>
        <p:spPr/>
        <p:txBody>
          <a:bodyPr/>
          <a:lstStyle/>
          <a:p>
            <a:r>
              <a:rPr lang="en-US" dirty="0"/>
              <a:t>Add a Footer</a:t>
            </a:r>
          </a:p>
        </p:txBody>
      </p:sp>
      <p:sp>
        <p:nvSpPr>
          <p:cNvPr id="3" name="Slide Number Placeholder 2">
            <a:extLst>
              <a:ext uri="{FF2B5EF4-FFF2-40B4-BE49-F238E27FC236}">
                <a16:creationId xmlns="" xmlns:a16="http://schemas.microsoft.com/office/drawing/2014/main" id="{5087118E-1B0A-407B-BDCE-B343BC9F92E9}"/>
              </a:ext>
            </a:extLst>
          </p:cNvPr>
          <p:cNvSpPr>
            <a:spLocks noGrp="1"/>
          </p:cNvSpPr>
          <p:nvPr>
            <p:ph type="sldNum" sz="quarter" idx="17"/>
          </p:nvPr>
        </p:nvSpPr>
        <p:spPr/>
        <p:txBody>
          <a:bodyPr/>
          <a:lstStyle/>
          <a:p>
            <a:fld id="{8C2E478F-E849-4A8C-AF1F-CBCC78A7CBFA}" type="slidenum">
              <a:rPr lang="en-US" smtClean="0"/>
              <a:pPr/>
              <a:t>‹#›</a:t>
            </a:fld>
            <a:endParaRPr lang="en-US" dirty="0"/>
          </a:p>
        </p:txBody>
      </p:sp>
      <p:sp>
        <p:nvSpPr>
          <p:cNvPr id="11" name="Text Placeholder 2">
            <a:extLst>
              <a:ext uri="{FF2B5EF4-FFF2-40B4-BE49-F238E27FC236}">
                <a16:creationId xmlns="" xmlns:a16="http://schemas.microsoft.com/office/drawing/2014/main" id="{CEC8E835-7291-427D-948E-B544E36AD129}"/>
              </a:ext>
            </a:extLst>
          </p:cNvPr>
          <p:cNvSpPr>
            <a:spLocks noGrp="1"/>
          </p:cNvSpPr>
          <p:nvPr>
            <p:ph type="body" idx="1" hasCustomPrompt="1"/>
          </p:nvPr>
        </p:nvSpPr>
        <p:spPr>
          <a:xfrm>
            <a:off x="4506094" y="4127455"/>
            <a:ext cx="4351911" cy="296437"/>
          </a:xfrm>
        </p:spPr>
        <p:txBody>
          <a:bodyPr vert="horz" lIns="91440" tIns="45720" rIns="91440" bIns="45720" rtlCol="0">
            <a:noAutofit/>
          </a:bodyPr>
          <a:lstStyle>
            <a:lvl1pPr marL="0" indent="0">
              <a:buNone/>
              <a:defRPr lang="en-US" sz="2000" cap="all" spc="600" baseline="0">
                <a:latin typeface="+mj-lt"/>
              </a:defRPr>
            </a:lvl1pPr>
          </a:lstStyle>
          <a:p>
            <a:pPr marL="228600" lvl="0" indent="-228600" algn="ctr"/>
            <a:r>
              <a:rPr lang="en-US" dirty="0"/>
              <a:t>EDIT MASTER TEXT STYLES</a:t>
            </a:r>
          </a:p>
        </p:txBody>
      </p:sp>
    </p:spTree>
    <p:extLst>
      <p:ext uri="{BB962C8B-B14F-4D97-AF65-F5344CB8AC3E}">
        <p14:creationId xmlns:p14="http://schemas.microsoft.com/office/powerpoint/2010/main" val="808000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8" name="Rectangle 17">
            <a:extLst>
              <a:ext uri="{FF2B5EF4-FFF2-40B4-BE49-F238E27FC236}">
                <a16:creationId xmlns="" xmlns:a16="http://schemas.microsoft.com/office/drawing/2014/main" id="{6EDCBFD0-7AE5-4346-AD3A-01F956626091}"/>
              </a:ext>
            </a:extLst>
          </p:cNvPr>
          <p:cNvSpPr/>
          <p:nvPr userDrawn="1"/>
        </p:nvSpPr>
        <p:spPr>
          <a:xfrm>
            <a:off x="4430484" y="0"/>
            <a:ext cx="2873833" cy="5426414"/>
          </a:xfrm>
          <a:prstGeom prst="rect">
            <a:avLst/>
          </a:prstGeom>
          <a:no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2" name="Title 1">
            <a:extLst>
              <a:ext uri="{FF2B5EF4-FFF2-40B4-BE49-F238E27FC236}">
                <a16:creationId xmlns="" xmlns:a16="http://schemas.microsoft.com/office/drawing/2014/main" id="{A41F4A2F-9480-4E94-806C-5D65C71DFB9F}"/>
              </a:ext>
            </a:extLst>
          </p:cNvPr>
          <p:cNvSpPr>
            <a:spLocks noGrp="1"/>
          </p:cNvSpPr>
          <p:nvPr>
            <p:ph type="title"/>
          </p:nvPr>
        </p:nvSpPr>
        <p:spPr>
          <a:xfrm>
            <a:off x="595884" y="0"/>
            <a:ext cx="3834596" cy="1124404"/>
          </a:xfrm>
        </p:spPr>
        <p:txBody>
          <a:bodyPr>
            <a:noAutofit/>
          </a:bodyPr>
          <a:lstStyle>
            <a:lvl1pPr>
              <a:defRPr sz="2800"/>
            </a:lvl1pPr>
          </a:lstStyle>
          <a:p>
            <a:r>
              <a:rPr lang="en-US" smtClean="0"/>
              <a:t>Click to edit Master title style</a:t>
            </a:r>
            <a:endParaRPr lang="en-US"/>
          </a:p>
        </p:txBody>
      </p:sp>
      <p:sp>
        <p:nvSpPr>
          <p:cNvPr id="17" name="Rectangle 16">
            <a:extLst>
              <a:ext uri="{FF2B5EF4-FFF2-40B4-BE49-F238E27FC236}">
                <a16:creationId xmlns="" xmlns:a16="http://schemas.microsoft.com/office/drawing/2014/main" id="{CC3A4379-5E89-42FE-AA5C-BEA0CDFCDD6F}"/>
              </a:ext>
            </a:extLst>
          </p:cNvPr>
          <p:cNvSpPr/>
          <p:nvPr userDrawn="1"/>
        </p:nvSpPr>
        <p:spPr>
          <a:xfrm>
            <a:off x="4887684" y="1431586"/>
            <a:ext cx="2873833"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5" name="Footer Placeholder 4">
            <a:extLst>
              <a:ext uri="{FF2B5EF4-FFF2-40B4-BE49-F238E27FC236}">
                <a16:creationId xmlns="" xmlns:a16="http://schemas.microsoft.com/office/drawing/2014/main" id="{750DA028-023B-4883-9A48-70FD7A2E5226}"/>
              </a:ext>
            </a:extLst>
          </p:cNvPr>
          <p:cNvSpPr>
            <a:spLocks noGrp="1"/>
          </p:cNvSpPr>
          <p:nvPr>
            <p:ph type="ftr" sz="quarter" idx="16"/>
          </p:nvPr>
        </p:nvSpPr>
        <p:spPr/>
        <p:txBody>
          <a:bodyPr/>
          <a:lstStyle/>
          <a:p>
            <a:r>
              <a:rPr lang="en-US" dirty="0"/>
              <a:t>Add a Footer</a:t>
            </a:r>
          </a:p>
        </p:txBody>
      </p:sp>
      <p:sp>
        <p:nvSpPr>
          <p:cNvPr id="13" name="Rectangle 12">
            <a:extLst>
              <a:ext uri="{FF2B5EF4-FFF2-40B4-BE49-F238E27FC236}">
                <a16:creationId xmlns="" xmlns:a16="http://schemas.microsoft.com/office/drawing/2014/main" id="{7EA625CC-388D-4655-BFA6-2CC4FD9E889D}"/>
              </a:ext>
            </a:extLst>
          </p:cNvPr>
          <p:cNvSpPr/>
          <p:nvPr userDrawn="1"/>
        </p:nvSpPr>
        <p:spPr>
          <a:xfrm>
            <a:off x="4659081" y="447789"/>
            <a:ext cx="2873833" cy="595795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6" name="Slide Number Placeholder 5">
            <a:extLst>
              <a:ext uri="{FF2B5EF4-FFF2-40B4-BE49-F238E27FC236}">
                <a16:creationId xmlns="" xmlns:a16="http://schemas.microsoft.com/office/drawing/2014/main" id="{492AA6DE-6D7A-4135-8B9F-99A91527F21D}"/>
              </a:ext>
            </a:extLst>
          </p:cNvPr>
          <p:cNvSpPr>
            <a:spLocks noGrp="1"/>
          </p:cNvSpPr>
          <p:nvPr>
            <p:ph type="sldNum" sz="quarter" idx="17"/>
          </p:nvPr>
        </p:nvSpPr>
        <p:spPr/>
        <p:txBody>
          <a:bodyPr/>
          <a:lstStyle/>
          <a:p>
            <a:fld id="{8C2E478F-E849-4A8C-AF1F-CBCC78A7CBFA}" type="slidenum">
              <a:rPr lang="en-US" smtClean="0"/>
              <a:pPr/>
              <a:t>‹#›</a:t>
            </a:fld>
            <a:endParaRPr lang="en-US" dirty="0"/>
          </a:p>
        </p:txBody>
      </p:sp>
      <p:sp>
        <p:nvSpPr>
          <p:cNvPr id="16" name="Content Placeholder 2">
            <a:extLst>
              <a:ext uri="{FF2B5EF4-FFF2-40B4-BE49-F238E27FC236}">
                <a16:creationId xmlns="" xmlns:a16="http://schemas.microsoft.com/office/drawing/2014/main" id="{E20B4D13-5F10-4886-AF0F-09B6ABB5C3BF}"/>
              </a:ext>
            </a:extLst>
          </p:cNvPr>
          <p:cNvSpPr>
            <a:spLocks noGrp="1"/>
          </p:cNvSpPr>
          <p:nvPr>
            <p:ph sz="half" idx="1"/>
          </p:nvPr>
        </p:nvSpPr>
        <p:spPr>
          <a:xfrm>
            <a:off x="571500" y="1431586"/>
            <a:ext cx="3467099" cy="4361203"/>
          </a:xfrm>
        </p:spPr>
        <p:txBody>
          <a:bodyPr vert="horz" lIns="91440" tIns="45720" rIns="91440" bIns="45720" rtlCol="0">
            <a:normAutofit/>
          </a:bodyPr>
          <a:lstStyle>
            <a:lvl1pPr>
              <a:defRPr lang="en-US" sz="1600" dirty="0"/>
            </a:lvl1pPr>
            <a:lvl2pPr>
              <a:defRPr lang="en-US" sz="1400" dirty="0"/>
            </a:lvl2pPr>
            <a:lvl3pPr>
              <a:defRPr lang="en-US" sz="1200" dirty="0"/>
            </a:lvl3pPr>
            <a:lvl4pPr>
              <a:defRPr lang="en-US" sz="1100" dirty="0"/>
            </a:lvl4pPr>
            <a:lvl5pPr>
              <a:defRPr lang="en-US" sz="1100" dirty="0"/>
            </a:lvl5pPr>
          </a:lstStyle>
          <a:p>
            <a:pPr lvl="0">
              <a:lnSpc>
                <a:spcPct val="150000"/>
              </a:lnSpc>
            </a:pPr>
            <a:r>
              <a:rPr lang="en-US" smtClean="0"/>
              <a:t>Click to edit Master text styles</a:t>
            </a:r>
          </a:p>
          <a:p>
            <a:pPr lvl="1">
              <a:lnSpc>
                <a:spcPct val="150000"/>
              </a:lnSpc>
            </a:pPr>
            <a:r>
              <a:rPr lang="en-US" smtClean="0"/>
              <a:t>Second level</a:t>
            </a:r>
          </a:p>
          <a:p>
            <a:pPr lvl="2">
              <a:lnSpc>
                <a:spcPct val="150000"/>
              </a:lnSpc>
            </a:pPr>
            <a:r>
              <a:rPr lang="en-US" smtClean="0"/>
              <a:t>Third level</a:t>
            </a:r>
          </a:p>
          <a:p>
            <a:pPr lvl="3">
              <a:lnSpc>
                <a:spcPct val="150000"/>
              </a:lnSpc>
            </a:pPr>
            <a:r>
              <a:rPr lang="en-US" smtClean="0"/>
              <a:t>Fourth level</a:t>
            </a:r>
          </a:p>
          <a:p>
            <a:pPr lvl="4">
              <a:lnSpc>
                <a:spcPct val="150000"/>
              </a:lnSpc>
            </a:pPr>
            <a:r>
              <a:rPr lang="en-US" smtClean="0"/>
              <a:t>Fifth level</a:t>
            </a:r>
            <a:endParaRPr lang="en-US" dirty="0"/>
          </a:p>
        </p:txBody>
      </p:sp>
      <p:sp>
        <p:nvSpPr>
          <p:cNvPr id="19" name="Content Placeholder 3">
            <a:extLst>
              <a:ext uri="{FF2B5EF4-FFF2-40B4-BE49-F238E27FC236}">
                <a16:creationId xmlns="" xmlns:a16="http://schemas.microsoft.com/office/drawing/2014/main" id="{EE7BCAD4-8DB6-482F-8DC0-F6D653F92219}"/>
              </a:ext>
            </a:extLst>
          </p:cNvPr>
          <p:cNvSpPr>
            <a:spLocks noGrp="1"/>
          </p:cNvSpPr>
          <p:nvPr>
            <p:ph sz="half" idx="2"/>
          </p:nvPr>
        </p:nvSpPr>
        <p:spPr>
          <a:xfrm>
            <a:off x="8153394" y="1431586"/>
            <a:ext cx="3467106" cy="4361203"/>
          </a:xfrm>
        </p:spPr>
        <p:txBody>
          <a:bodyPr vert="horz" lIns="91440" tIns="45720" rIns="91440" bIns="45720" rtlCol="0">
            <a:normAutofit/>
          </a:bodyPr>
          <a:lstStyle>
            <a:lvl1pPr>
              <a:defRPr lang="en-US" sz="1600" dirty="0"/>
            </a:lvl1pPr>
            <a:lvl2pPr>
              <a:defRPr lang="en-US" sz="1400" dirty="0"/>
            </a:lvl2pPr>
            <a:lvl3pPr>
              <a:defRPr lang="en-US" sz="1200" dirty="0"/>
            </a:lvl3pPr>
            <a:lvl4pPr>
              <a:defRPr lang="en-US" sz="1100" dirty="0"/>
            </a:lvl4pPr>
            <a:lvl5pPr>
              <a:defRPr lang="en-US" sz="1100" dirty="0"/>
            </a:lvl5pPr>
          </a:lstStyle>
          <a:p>
            <a:pPr lvl="0">
              <a:lnSpc>
                <a:spcPct val="150000"/>
              </a:lnSpc>
            </a:pPr>
            <a:r>
              <a:rPr lang="en-US" smtClean="0"/>
              <a:t>Click to edit Master text styles</a:t>
            </a:r>
          </a:p>
          <a:p>
            <a:pPr lvl="1">
              <a:lnSpc>
                <a:spcPct val="150000"/>
              </a:lnSpc>
            </a:pPr>
            <a:r>
              <a:rPr lang="en-US" smtClean="0"/>
              <a:t>Second level</a:t>
            </a:r>
          </a:p>
          <a:p>
            <a:pPr lvl="2">
              <a:lnSpc>
                <a:spcPct val="150000"/>
              </a:lnSpc>
            </a:pPr>
            <a:r>
              <a:rPr lang="en-US" smtClean="0"/>
              <a:t>Third level</a:t>
            </a:r>
          </a:p>
          <a:p>
            <a:pPr lvl="3">
              <a:lnSpc>
                <a:spcPct val="150000"/>
              </a:lnSpc>
            </a:pPr>
            <a:r>
              <a:rPr lang="en-US" smtClean="0"/>
              <a:t>Fourth level</a:t>
            </a:r>
          </a:p>
          <a:p>
            <a:pPr lvl="4">
              <a:lnSpc>
                <a:spcPct val="150000"/>
              </a:lnSpc>
            </a:pPr>
            <a:r>
              <a:rPr lang="en-US" smtClean="0"/>
              <a:t>Fifth level</a:t>
            </a:r>
            <a:endParaRPr lang="en-US" dirty="0"/>
          </a:p>
        </p:txBody>
      </p:sp>
    </p:spTree>
    <p:extLst>
      <p:ext uri="{BB962C8B-B14F-4D97-AF65-F5344CB8AC3E}">
        <p14:creationId xmlns:p14="http://schemas.microsoft.com/office/powerpoint/2010/main" val="3815244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CF38A5A1-070F-43C9-B2D5-C557B0D72B9C}"/>
              </a:ext>
            </a:extLst>
          </p:cNvPr>
          <p:cNvSpPr>
            <a:spLocks noGrp="1"/>
          </p:cNvSpPr>
          <p:nvPr>
            <p:ph type="body" idx="1"/>
          </p:nvPr>
        </p:nvSpPr>
        <p:spPr>
          <a:xfrm>
            <a:off x="573882" y="1061132"/>
            <a:ext cx="3464717" cy="823912"/>
          </a:xfrm>
          <a:ln>
            <a:noFill/>
          </a:ln>
        </p:spPr>
        <p:txBody>
          <a:bodyPr anchor="ctr"/>
          <a:lstStyle>
            <a:lvl1pPr marL="0" indent="0" algn="ctr">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a:extLst>
              <a:ext uri="{FF2B5EF4-FFF2-40B4-BE49-F238E27FC236}">
                <a16:creationId xmlns="" xmlns:a16="http://schemas.microsoft.com/office/drawing/2014/main" id="{FECCBEC1-2F48-4E90-ADF0-BEE2B9E477B0}"/>
              </a:ext>
            </a:extLst>
          </p:cNvPr>
          <p:cNvSpPr>
            <a:spLocks noGrp="1"/>
          </p:cNvSpPr>
          <p:nvPr>
            <p:ph sz="half" idx="2"/>
          </p:nvPr>
        </p:nvSpPr>
        <p:spPr>
          <a:xfrm>
            <a:off x="573882" y="2108201"/>
            <a:ext cx="3464717" cy="3684588"/>
          </a:xfrm>
        </p:spPr>
        <p:txBody>
          <a:bodyPr>
            <a:normAutofit/>
          </a:bodyPr>
          <a:lstStyle>
            <a:lvl1pPr>
              <a:lnSpc>
                <a:spcPct val="150000"/>
              </a:lnSpc>
              <a:defRPr sz="1600">
                <a:solidFill>
                  <a:schemeClr val="bg1"/>
                </a:solidFill>
              </a:defRPr>
            </a:lvl1pPr>
            <a:lvl2pPr>
              <a:lnSpc>
                <a:spcPct val="150000"/>
              </a:lnSpc>
              <a:defRPr sz="1400">
                <a:solidFill>
                  <a:schemeClr val="bg1"/>
                </a:solidFill>
              </a:defRPr>
            </a:lvl2pPr>
            <a:lvl3pPr>
              <a:lnSpc>
                <a:spcPct val="150000"/>
              </a:lnSpc>
              <a:defRPr sz="1200">
                <a:solidFill>
                  <a:schemeClr val="bg1"/>
                </a:solidFill>
              </a:defRPr>
            </a:lvl3pPr>
            <a:lvl4pPr>
              <a:lnSpc>
                <a:spcPct val="150000"/>
              </a:lnSpc>
              <a:defRPr sz="1100">
                <a:solidFill>
                  <a:schemeClr val="bg1"/>
                </a:solidFill>
              </a:defRPr>
            </a:lvl4pPr>
            <a:lvl5pPr>
              <a:lnSpc>
                <a:spcPct val="150000"/>
              </a:lnSpc>
              <a:defRPr sz="11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Rectangle 17">
            <a:extLst>
              <a:ext uri="{FF2B5EF4-FFF2-40B4-BE49-F238E27FC236}">
                <a16:creationId xmlns="" xmlns:a16="http://schemas.microsoft.com/office/drawing/2014/main" id="{6EDCBFD0-7AE5-4346-AD3A-01F956626091}"/>
              </a:ext>
            </a:extLst>
          </p:cNvPr>
          <p:cNvSpPr/>
          <p:nvPr userDrawn="1"/>
        </p:nvSpPr>
        <p:spPr>
          <a:xfrm>
            <a:off x="4430484" y="0"/>
            <a:ext cx="2873833" cy="5426414"/>
          </a:xfrm>
          <a:prstGeom prst="rect">
            <a:avLst/>
          </a:prstGeom>
          <a:no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2" name="Title 1">
            <a:extLst>
              <a:ext uri="{FF2B5EF4-FFF2-40B4-BE49-F238E27FC236}">
                <a16:creationId xmlns="" xmlns:a16="http://schemas.microsoft.com/office/drawing/2014/main" id="{A41F4A2F-9480-4E94-806C-5D65C71DFB9F}"/>
              </a:ext>
            </a:extLst>
          </p:cNvPr>
          <p:cNvSpPr>
            <a:spLocks noGrp="1"/>
          </p:cNvSpPr>
          <p:nvPr>
            <p:ph type="title"/>
          </p:nvPr>
        </p:nvSpPr>
        <p:spPr>
          <a:xfrm>
            <a:off x="595884" y="0"/>
            <a:ext cx="3834596" cy="1124404"/>
          </a:xfrm>
        </p:spPr>
        <p:txBody>
          <a:bodyPr>
            <a:noAutofit/>
          </a:bodyPr>
          <a:lstStyle>
            <a:lvl1pPr>
              <a:defRPr sz="2800"/>
            </a:lvl1pPr>
          </a:lstStyle>
          <a:p>
            <a:r>
              <a:rPr lang="en-US" smtClean="0"/>
              <a:t>Click to edit Master title style</a:t>
            </a:r>
            <a:endParaRPr lang="en-US"/>
          </a:p>
        </p:txBody>
      </p:sp>
      <p:sp>
        <p:nvSpPr>
          <p:cNvPr id="17" name="Rectangle 16">
            <a:extLst>
              <a:ext uri="{FF2B5EF4-FFF2-40B4-BE49-F238E27FC236}">
                <a16:creationId xmlns="" xmlns:a16="http://schemas.microsoft.com/office/drawing/2014/main" id="{CC3A4379-5E89-42FE-AA5C-BEA0CDFCDD6F}"/>
              </a:ext>
            </a:extLst>
          </p:cNvPr>
          <p:cNvSpPr/>
          <p:nvPr userDrawn="1"/>
        </p:nvSpPr>
        <p:spPr>
          <a:xfrm>
            <a:off x="4887684" y="1431586"/>
            <a:ext cx="2873833"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5" name="Footer Placeholder 4">
            <a:extLst>
              <a:ext uri="{FF2B5EF4-FFF2-40B4-BE49-F238E27FC236}">
                <a16:creationId xmlns="" xmlns:a16="http://schemas.microsoft.com/office/drawing/2014/main" id="{750DA028-023B-4883-9A48-70FD7A2E5226}"/>
              </a:ext>
            </a:extLst>
          </p:cNvPr>
          <p:cNvSpPr>
            <a:spLocks noGrp="1"/>
          </p:cNvSpPr>
          <p:nvPr>
            <p:ph type="ftr" sz="quarter" idx="16"/>
          </p:nvPr>
        </p:nvSpPr>
        <p:spPr/>
        <p:txBody>
          <a:bodyPr/>
          <a:lstStyle/>
          <a:p>
            <a:r>
              <a:rPr lang="en-US" dirty="0"/>
              <a:t>Add a Footer</a:t>
            </a:r>
          </a:p>
        </p:txBody>
      </p:sp>
      <p:sp>
        <p:nvSpPr>
          <p:cNvPr id="13" name="Rectangle 12">
            <a:extLst>
              <a:ext uri="{FF2B5EF4-FFF2-40B4-BE49-F238E27FC236}">
                <a16:creationId xmlns="" xmlns:a16="http://schemas.microsoft.com/office/drawing/2014/main" id="{7EA625CC-388D-4655-BFA6-2CC4FD9E889D}"/>
              </a:ext>
            </a:extLst>
          </p:cNvPr>
          <p:cNvSpPr/>
          <p:nvPr userDrawn="1"/>
        </p:nvSpPr>
        <p:spPr>
          <a:xfrm>
            <a:off x="4659081" y="447789"/>
            <a:ext cx="2873833" cy="595795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6" name="Slide Number Placeholder 5">
            <a:extLst>
              <a:ext uri="{FF2B5EF4-FFF2-40B4-BE49-F238E27FC236}">
                <a16:creationId xmlns="" xmlns:a16="http://schemas.microsoft.com/office/drawing/2014/main" id="{492AA6DE-6D7A-4135-8B9F-99A91527F21D}"/>
              </a:ext>
            </a:extLst>
          </p:cNvPr>
          <p:cNvSpPr>
            <a:spLocks noGrp="1"/>
          </p:cNvSpPr>
          <p:nvPr>
            <p:ph type="sldNum" sz="quarter" idx="17"/>
          </p:nvPr>
        </p:nvSpPr>
        <p:spPr/>
        <p:txBody>
          <a:bodyPr/>
          <a:lstStyle/>
          <a:p>
            <a:fld id="{8C2E478F-E849-4A8C-AF1F-CBCC78A7CBFA}" type="slidenum">
              <a:rPr lang="en-US" smtClean="0"/>
              <a:pPr/>
              <a:t>‹#›</a:t>
            </a:fld>
            <a:endParaRPr lang="en-US" dirty="0"/>
          </a:p>
        </p:txBody>
      </p:sp>
      <p:sp>
        <p:nvSpPr>
          <p:cNvPr id="14" name="Text Placeholder 4">
            <a:extLst>
              <a:ext uri="{FF2B5EF4-FFF2-40B4-BE49-F238E27FC236}">
                <a16:creationId xmlns="" xmlns:a16="http://schemas.microsoft.com/office/drawing/2014/main" id="{17A78D63-E00C-4155-A5B2-B3431A09ACB4}"/>
              </a:ext>
            </a:extLst>
          </p:cNvPr>
          <p:cNvSpPr>
            <a:spLocks noGrp="1"/>
          </p:cNvSpPr>
          <p:nvPr>
            <p:ph type="body" sz="quarter" idx="3"/>
          </p:nvPr>
        </p:nvSpPr>
        <p:spPr>
          <a:xfrm>
            <a:off x="8153395" y="1061132"/>
            <a:ext cx="3464721" cy="823912"/>
          </a:xfrm>
          <a:ln>
            <a:noFill/>
          </a:ln>
        </p:spPr>
        <p:txBody>
          <a:bodyPr vert="horz" lIns="91440" tIns="45720" rIns="91440" bIns="45720" rtlCol="0" anchor="ctr">
            <a:normAutofit/>
          </a:bodyPr>
          <a:lstStyle>
            <a:lvl1pPr marL="0" indent="0">
              <a:buNone/>
              <a:defRPr lang="en-US" sz="2400" b="1" dirty="0">
                <a:latin typeface="+mj-lt"/>
              </a:defRPr>
            </a:lvl1pPr>
          </a:lstStyle>
          <a:p>
            <a:pPr marL="228600" lvl="0" indent="-228600" algn="ctr"/>
            <a:r>
              <a:rPr lang="en-US" smtClean="0"/>
              <a:t>Click to edit Master text styles</a:t>
            </a:r>
          </a:p>
        </p:txBody>
      </p:sp>
      <p:sp>
        <p:nvSpPr>
          <p:cNvPr id="15" name="Content Placeholder 5">
            <a:extLst>
              <a:ext uri="{FF2B5EF4-FFF2-40B4-BE49-F238E27FC236}">
                <a16:creationId xmlns="" xmlns:a16="http://schemas.microsoft.com/office/drawing/2014/main" id="{60C17447-B870-4054-B568-8B6B321EC5B7}"/>
              </a:ext>
            </a:extLst>
          </p:cNvPr>
          <p:cNvSpPr>
            <a:spLocks noGrp="1"/>
          </p:cNvSpPr>
          <p:nvPr>
            <p:ph sz="quarter" idx="4"/>
          </p:nvPr>
        </p:nvSpPr>
        <p:spPr>
          <a:xfrm>
            <a:off x="8153394" y="2108201"/>
            <a:ext cx="3464722" cy="3684588"/>
          </a:xfrm>
        </p:spPr>
        <p:txBody>
          <a:bodyPr vert="horz" lIns="91440" tIns="45720" rIns="91440" bIns="45720" rtlCol="0">
            <a:normAutofit/>
          </a:bodyPr>
          <a:lstStyle>
            <a:lvl1pPr marL="228600" indent="-228600">
              <a:defRPr lang="en-US" sz="1600" kern="1200" dirty="0">
                <a:solidFill>
                  <a:schemeClr val="bg1"/>
                </a:solidFill>
                <a:latin typeface="+mn-lt"/>
                <a:ea typeface="+mn-ea"/>
                <a:cs typeface="+mn-cs"/>
              </a:defRPr>
            </a:lvl1pPr>
            <a:lvl2pPr>
              <a:defRPr lang="en-US" sz="1400" dirty="0"/>
            </a:lvl2pPr>
            <a:lvl3pPr>
              <a:defRPr lang="en-US" sz="1200" dirty="0"/>
            </a:lvl3pPr>
            <a:lvl4pPr>
              <a:defRPr lang="en-US" sz="1100" dirty="0"/>
            </a:lvl4pPr>
            <a:lvl5pPr>
              <a:defRPr lang="en-US" sz="1100" dirty="0"/>
            </a:lvl5pPr>
          </a:lstStyle>
          <a:p>
            <a:pPr marL="228600" lvl="0" indent="-228600" algn="l" defTabSz="914400" rtl="0" eaLnBrk="1" latinLnBrk="0" hangingPunct="1">
              <a:lnSpc>
                <a:spcPct val="150000"/>
              </a:lnSpc>
              <a:spcBef>
                <a:spcPts val="1000"/>
              </a:spcBef>
              <a:buFont typeface="Arial" panose="020B0604020202020204" pitchFamily="34" charset="0"/>
              <a:buChar char="•"/>
            </a:pPr>
            <a:r>
              <a:rPr lang="en-US" smtClean="0"/>
              <a:t>Click to edit Master text styles</a:t>
            </a:r>
          </a:p>
          <a:p>
            <a:pPr marL="228600" lvl="1" indent="-228600" algn="l" defTabSz="914400" rtl="0" eaLnBrk="1" latinLnBrk="0" hangingPunct="1">
              <a:lnSpc>
                <a:spcPct val="150000"/>
              </a:lnSpc>
              <a:spcBef>
                <a:spcPts val="1000"/>
              </a:spcBef>
              <a:buFont typeface="Arial" panose="020B0604020202020204" pitchFamily="34" charset="0"/>
              <a:buChar char="•"/>
            </a:pPr>
            <a:r>
              <a:rPr lang="en-US" smtClean="0"/>
              <a:t>Second level</a:t>
            </a:r>
          </a:p>
          <a:p>
            <a:pPr marL="228600" lvl="2" indent="-228600" algn="l" defTabSz="914400" rtl="0" eaLnBrk="1" latinLnBrk="0" hangingPunct="1">
              <a:lnSpc>
                <a:spcPct val="150000"/>
              </a:lnSpc>
              <a:spcBef>
                <a:spcPts val="1000"/>
              </a:spcBef>
              <a:buFont typeface="Arial" panose="020B0604020202020204" pitchFamily="34" charset="0"/>
              <a:buChar char="•"/>
            </a:pPr>
            <a:r>
              <a:rPr lang="en-US" smtClean="0"/>
              <a:t>Third level</a:t>
            </a:r>
          </a:p>
          <a:p>
            <a:pPr marL="228600" lvl="3" indent="-228600" algn="l" defTabSz="914400" rtl="0" eaLnBrk="1" latinLnBrk="0" hangingPunct="1">
              <a:lnSpc>
                <a:spcPct val="150000"/>
              </a:lnSpc>
              <a:spcBef>
                <a:spcPts val="1000"/>
              </a:spcBef>
              <a:buFont typeface="Arial" panose="020B0604020202020204" pitchFamily="34" charset="0"/>
              <a:buChar char="•"/>
            </a:pPr>
            <a:r>
              <a:rPr lang="en-US" smtClean="0"/>
              <a:t>Fourth level</a:t>
            </a:r>
          </a:p>
          <a:p>
            <a:pPr marL="228600" lvl="4" indent="-228600" algn="l" defTabSz="914400" rtl="0" eaLnBrk="1" latinLnBrk="0" hangingPunct="1">
              <a:lnSpc>
                <a:spcPct val="150000"/>
              </a:lnSpc>
              <a:spcBef>
                <a:spcPts val="1000"/>
              </a:spcBef>
              <a:buFont typeface="Arial" panose="020B0604020202020204" pitchFamily="34" charset="0"/>
              <a:buChar char="•"/>
            </a:pPr>
            <a:r>
              <a:rPr lang="en-US" smtClean="0"/>
              <a:t>Fifth level</a:t>
            </a:r>
            <a:endParaRPr lang="en-US" dirty="0"/>
          </a:p>
        </p:txBody>
      </p:sp>
    </p:spTree>
    <p:extLst>
      <p:ext uri="{BB962C8B-B14F-4D97-AF65-F5344CB8AC3E}">
        <p14:creationId xmlns:p14="http://schemas.microsoft.com/office/powerpoint/2010/main" val="1696335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8" name="Footer Placeholder 7">
            <a:extLst>
              <a:ext uri="{FF2B5EF4-FFF2-40B4-BE49-F238E27FC236}">
                <a16:creationId xmlns="" xmlns:a16="http://schemas.microsoft.com/office/drawing/2014/main" id="{9B7F3105-8D8F-4FF3-9A7F-0F067BB810A1}"/>
              </a:ext>
            </a:extLst>
          </p:cNvPr>
          <p:cNvSpPr>
            <a:spLocks noGrp="1"/>
          </p:cNvSpPr>
          <p:nvPr>
            <p:ph type="ftr" sz="quarter" idx="14"/>
          </p:nvPr>
        </p:nvSpPr>
        <p:spPr/>
        <p:txBody>
          <a:bodyPr/>
          <a:lstStyle/>
          <a:p>
            <a:r>
              <a:rPr lang="en-US" dirty="0"/>
              <a:t>Add a Footer</a:t>
            </a:r>
          </a:p>
        </p:txBody>
      </p:sp>
      <p:sp>
        <p:nvSpPr>
          <p:cNvPr id="9" name="Slide Number Placeholder 8">
            <a:extLst>
              <a:ext uri="{FF2B5EF4-FFF2-40B4-BE49-F238E27FC236}">
                <a16:creationId xmlns="" xmlns:a16="http://schemas.microsoft.com/office/drawing/2014/main" id="{BD117255-8347-4647-9EA2-7ED06A73C1A2}"/>
              </a:ext>
            </a:extLst>
          </p:cNvPr>
          <p:cNvSpPr>
            <a:spLocks noGrp="1"/>
          </p:cNvSpPr>
          <p:nvPr>
            <p:ph type="sldNum" sz="quarter" idx="15"/>
          </p:nvPr>
        </p:nvSpPr>
        <p:spPr/>
        <p:txBody>
          <a:bodyPr/>
          <a:lstStyle/>
          <a:p>
            <a:fld id="{8C2E478F-E849-4A8C-AF1F-CBCC78A7CBFA}" type="slidenum">
              <a:rPr lang="en-US" smtClean="0"/>
              <a:pPr/>
              <a:t>‹#›</a:t>
            </a:fld>
            <a:endParaRPr lang="en-US" dirty="0"/>
          </a:p>
        </p:txBody>
      </p:sp>
      <p:sp>
        <p:nvSpPr>
          <p:cNvPr id="11" name="Content Placeholder 2">
            <a:extLst>
              <a:ext uri="{FF2B5EF4-FFF2-40B4-BE49-F238E27FC236}">
                <a16:creationId xmlns="" xmlns:a16="http://schemas.microsoft.com/office/drawing/2014/main" id="{9F3E8482-B43D-4B69-8645-6B735F91B920}"/>
              </a:ext>
            </a:extLst>
          </p:cNvPr>
          <p:cNvSpPr>
            <a:spLocks noGrp="1"/>
          </p:cNvSpPr>
          <p:nvPr>
            <p:ph idx="1"/>
          </p:nvPr>
        </p:nvSpPr>
        <p:spPr>
          <a:xfrm>
            <a:off x="6294478" y="587829"/>
            <a:ext cx="5326022" cy="5273221"/>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Rectangle 11">
            <a:extLst>
              <a:ext uri="{FF2B5EF4-FFF2-40B4-BE49-F238E27FC236}">
                <a16:creationId xmlns="" xmlns:a16="http://schemas.microsoft.com/office/drawing/2014/main" id="{5DDDD410-5ABA-46A5-B282-F37437EFB673}"/>
              </a:ext>
            </a:extLst>
          </p:cNvPr>
          <p:cNvSpPr/>
          <p:nvPr userDrawn="1"/>
        </p:nvSpPr>
        <p:spPr>
          <a:xfrm>
            <a:off x="1159727" y="1224451"/>
            <a:ext cx="4226024"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15" name="Rectangle 14">
            <a:extLst>
              <a:ext uri="{FF2B5EF4-FFF2-40B4-BE49-F238E27FC236}">
                <a16:creationId xmlns="" xmlns:a16="http://schemas.microsoft.com/office/drawing/2014/main" id="{D9BC9CBF-CF7B-4E39-9FD1-961882EC596A}"/>
              </a:ext>
            </a:extLst>
          </p:cNvPr>
          <p:cNvSpPr/>
          <p:nvPr userDrawn="1"/>
        </p:nvSpPr>
        <p:spPr>
          <a:xfrm>
            <a:off x="657060" y="698704"/>
            <a:ext cx="4473025" cy="5701790"/>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 xmlns:a16="http://schemas.microsoft.com/office/drawing/2014/main" id="{97A3D921-B9D5-42DC-9037-298968D94C95}"/>
              </a:ext>
            </a:extLst>
          </p:cNvPr>
          <p:cNvGrpSpPr/>
          <p:nvPr userDrawn="1"/>
        </p:nvGrpSpPr>
        <p:grpSpPr>
          <a:xfrm>
            <a:off x="657060" y="435124"/>
            <a:ext cx="5134751" cy="6215741"/>
            <a:chOff x="252031" y="391887"/>
            <a:chExt cx="7433283" cy="6215741"/>
          </a:xfrm>
        </p:grpSpPr>
        <p:sp>
          <p:nvSpPr>
            <p:cNvPr id="17" name="Rectangle 16">
              <a:extLst>
                <a:ext uri="{FF2B5EF4-FFF2-40B4-BE49-F238E27FC236}">
                  <a16:creationId xmlns="" xmlns:a16="http://schemas.microsoft.com/office/drawing/2014/main" id="{9BDB1890-91F2-49FC-B0F4-3F3FF11B6A1A}"/>
                </a:ext>
              </a:extLst>
            </p:cNvPr>
            <p:cNvSpPr/>
            <p:nvPr userDrawn="1"/>
          </p:nvSpPr>
          <p:spPr>
            <a:xfrm>
              <a:off x="979713" y="1181214"/>
              <a:ext cx="6117771"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18" name="Rectangle 17">
              <a:extLst>
                <a:ext uri="{FF2B5EF4-FFF2-40B4-BE49-F238E27FC236}">
                  <a16:creationId xmlns="" xmlns:a16="http://schemas.microsoft.com/office/drawing/2014/main" id="{6A62F937-16D4-4A6C-B247-D0A62BC6560D}"/>
                </a:ext>
              </a:extLst>
            </p:cNvPr>
            <p:cNvSpPr/>
            <p:nvPr userDrawn="1"/>
          </p:nvSpPr>
          <p:spPr>
            <a:xfrm>
              <a:off x="609600" y="391887"/>
              <a:ext cx="7075714" cy="5878284"/>
            </a:xfrm>
            <a:prstGeom prst="rect">
              <a:avLst/>
            </a:prstGeom>
            <a:no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 xmlns:a16="http://schemas.microsoft.com/office/drawing/2014/main" id="{B9335681-5A6F-48BE-8160-2000D0F242FB}"/>
                </a:ext>
              </a:extLst>
            </p:cNvPr>
            <p:cNvSpPr/>
            <p:nvPr userDrawn="1"/>
          </p:nvSpPr>
          <p:spPr>
            <a:xfrm>
              <a:off x="252031" y="655467"/>
              <a:ext cx="6475341" cy="5701790"/>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Text Placeholder 3">
            <a:extLst>
              <a:ext uri="{FF2B5EF4-FFF2-40B4-BE49-F238E27FC236}">
                <a16:creationId xmlns="" xmlns:a16="http://schemas.microsoft.com/office/drawing/2014/main" id="{F41E2B8D-1C12-403F-BE59-ECC565466CB0}"/>
              </a:ext>
            </a:extLst>
          </p:cNvPr>
          <p:cNvSpPr>
            <a:spLocks noGrp="1"/>
          </p:cNvSpPr>
          <p:nvPr>
            <p:ph type="body" sz="half" idx="2"/>
          </p:nvPr>
        </p:nvSpPr>
        <p:spPr>
          <a:xfrm>
            <a:off x="609601" y="2546851"/>
            <a:ext cx="4101084" cy="3396749"/>
          </a:xfrm>
        </p:spPr>
        <p:txBody>
          <a:bodyPr/>
          <a:lstStyle>
            <a:lvl1pPr marL="0" indent="0">
              <a:lnSpc>
                <a:spcPct val="150000"/>
              </a:lnSpc>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a:extLst>
              <a:ext uri="{FF2B5EF4-FFF2-40B4-BE49-F238E27FC236}">
                <a16:creationId xmlns="" xmlns:a16="http://schemas.microsoft.com/office/drawing/2014/main" id="{9AF0F519-65FC-434F-8F2F-F778A20A82ED}"/>
              </a:ext>
            </a:extLst>
          </p:cNvPr>
          <p:cNvSpPr>
            <a:spLocks noGrp="1"/>
          </p:cNvSpPr>
          <p:nvPr>
            <p:ph type="title"/>
          </p:nvPr>
        </p:nvSpPr>
        <p:spPr>
          <a:xfrm>
            <a:off x="609601" y="1480457"/>
            <a:ext cx="4101084" cy="979308"/>
          </a:xfrm>
        </p:spPr>
        <p:txBody>
          <a:bodyPr anchor="b"/>
          <a:lstStyle>
            <a:lvl1pPr>
              <a:defRPr sz="3200" b="1">
                <a:solidFill>
                  <a:schemeClr val="bg1"/>
                </a:solidFill>
                <a:latin typeface="+mn-lt"/>
              </a:defRPr>
            </a:lvl1pPr>
          </a:lstStyle>
          <a:p>
            <a:r>
              <a:rPr lang="en-US" smtClean="0"/>
              <a:t>Click to edit Master title style</a:t>
            </a:r>
            <a:endParaRPr lang="en-US" dirty="0"/>
          </a:p>
        </p:txBody>
      </p:sp>
    </p:spTree>
    <p:extLst>
      <p:ext uri="{BB962C8B-B14F-4D97-AF65-F5344CB8AC3E}">
        <p14:creationId xmlns:p14="http://schemas.microsoft.com/office/powerpoint/2010/main" val="427291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 xmlns:a16="http://schemas.microsoft.com/office/drawing/2014/main" id="{478571B4-4133-4DE5-AD8F-A341842CBE58}"/>
              </a:ext>
            </a:extLst>
          </p:cNvPr>
          <p:cNvSpPr>
            <a:spLocks noGrp="1"/>
          </p:cNvSpPr>
          <p:nvPr>
            <p:ph type="ftr" sz="quarter" idx="10"/>
          </p:nvPr>
        </p:nvSpPr>
        <p:spPr/>
        <p:txBody>
          <a:bodyPr/>
          <a:lstStyle/>
          <a:p>
            <a:r>
              <a:rPr lang="en-US" dirty="0"/>
              <a:t>Add a Footer</a:t>
            </a:r>
          </a:p>
        </p:txBody>
      </p:sp>
      <p:sp>
        <p:nvSpPr>
          <p:cNvPr id="7" name="Slide Number Placeholder 6">
            <a:extLst>
              <a:ext uri="{FF2B5EF4-FFF2-40B4-BE49-F238E27FC236}">
                <a16:creationId xmlns="" xmlns:a16="http://schemas.microsoft.com/office/drawing/2014/main" id="{CB65AC00-5FCA-4A4E-A036-2FCBDEAF17D9}"/>
              </a:ext>
            </a:extLst>
          </p:cNvPr>
          <p:cNvSpPr>
            <a:spLocks noGrp="1"/>
          </p:cNvSpPr>
          <p:nvPr>
            <p:ph type="sldNum" sz="quarter" idx="11"/>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2858803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10" name="Picture Placeholder 13">
            <a:extLst>
              <a:ext uri="{FF2B5EF4-FFF2-40B4-BE49-F238E27FC236}">
                <a16:creationId xmlns="" xmlns:a16="http://schemas.microsoft.com/office/drawing/2014/main" id="{FE1CFFBA-D756-4740-B375-252727F02D1E}"/>
              </a:ext>
            </a:extLst>
          </p:cNvPr>
          <p:cNvSpPr>
            <a:spLocks noGrp="1"/>
          </p:cNvSpPr>
          <p:nvPr>
            <p:ph type="pic" sz="quarter" idx="15"/>
          </p:nvPr>
        </p:nvSpPr>
        <p:spPr>
          <a:xfrm>
            <a:off x="2264229" y="0"/>
            <a:ext cx="4919153" cy="6858000"/>
          </a:xfrm>
          <a:solidFill>
            <a:schemeClr val="bg1">
              <a:lumMod val="50000"/>
            </a:schemeClr>
          </a:solidFill>
        </p:spPr>
        <p:txBody>
          <a:bodyPr/>
          <a:lstStyle/>
          <a:p>
            <a:r>
              <a:rPr lang="en-US" smtClean="0"/>
              <a:t>Click icon to add picture</a:t>
            </a:r>
            <a:endParaRPr lang="en-US" dirty="0"/>
          </a:p>
        </p:txBody>
      </p:sp>
      <p:sp>
        <p:nvSpPr>
          <p:cNvPr id="2" name="Title 1">
            <a:extLst>
              <a:ext uri="{FF2B5EF4-FFF2-40B4-BE49-F238E27FC236}">
                <a16:creationId xmlns="" xmlns:a16="http://schemas.microsoft.com/office/drawing/2014/main" id="{B42DCA22-1DF2-42CB-8741-F0CE575EAFE9}"/>
              </a:ext>
            </a:extLst>
          </p:cNvPr>
          <p:cNvSpPr>
            <a:spLocks noGrp="1"/>
          </p:cNvSpPr>
          <p:nvPr>
            <p:ph type="title"/>
          </p:nvPr>
        </p:nvSpPr>
        <p:spPr>
          <a:xfrm>
            <a:off x="437804" y="1676400"/>
            <a:ext cx="5196241" cy="3352800"/>
          </a:xfrm>
        </p:spPr>
        <p:txBody>
          <a:bodyPr>
            <a:normAutofit/>
          </a:bodyPr>
          <a:lstStyle>
            <a:lvl1pPr>
              <a:defRPr sz="4400" b="1" spc="300">
                <a:solidFill>
                  <a:schemeClr val="bg1"/>
                </a:solidFill>
                <a:latin typeface="+mj-lt"/>
              </a:defRPr>
            </a:lvl1pPr>
          </a:lstStyle>
          <a:p>
            <a:r>
              <a:rPr lang="en-US" smtClean="0"/>
              <a:t>Click to edit Master title style</a:t>
            </a:r>
            <a:endParaRPr lang="en-US" dirty="0"/>
          </a:p>
        </p:txBody>
      </p:sp>
      <p:sp>
        <p:nvSpPr>
          <p:cNvPr id="3" name="Content Placeholder 2">
            <a:extLst>
              <a:ext uri="{FF2B5EF4-FFF2-40B4-BE49-F238E27FC236}">
                <a16:creationId xmlns="" xmlns:a16="http://schemas.microsoft.com/office/drawing/2014/main" id="{ACDD89F3-6B87-4C54-83B9-A6481CB4FC3A}"/>
              </a:ext>
            </a:extLst>
          </p:cNvPr>
          <p:cNvSpPr>
            <a:spLocks noGrp="1"/>
          </p:cNvSpPr>
          <p:nvPr>
            <p:ph idx="1"/>
          </p:nvPr>
        </p:nvSpPr>
        <p:spPr>
          <a:xfrm>
            <a:off x="7639394" y="365125"/>
            <a:ext cx="4114801" cy="5811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Graphic 10">
            <a:extLst>
              <a:ext uri="{FF2B5EF4-FFF2-40B4-BE49-F238E27FC236}">
                <a16:creationId xmlns="" xmlns:a16="http://schemas.microsoft.com/office/drawing/2014/main" id="{479D679C-E90D-4916-BCE6-71C32B831ECF}"/>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139938" y="1088572"/>
            <a:ext cx="4572000" cy="4572000"/>
          </a:xfrm>
          <a:prstGeom prst="rect">
            <a:avLst/>
          </a:prstGeom>
        </p:spPr>
      </p:pic>
      <p:sp>
        <p:nvSpPr>
          <p:cNvPr id="6" name="Footer Placeholder 5">
            <a:extLst>
              <a:ext uri="{FF2B5EF4-FFF2-40B4-BE49-F238E27FC236}">
                <a16:creationId xmlns="" xmlns:a16="http://schemas.microsoft.com/office/drawing/2014/main" id="{39C200B3-102B-4BB6-AEB0-D99EE027F096}"/>
              </a:ext>
            </a:extLst>
          </p:cNvPr>
          <p:cNvSpPr>
            <a:spLocks noGrp="1"/>
          </p:cNvSpPr>
          <p:nvPr>
            <p:ph type="ftr" sz="quarter" idx="16"/>
          </p:nvPr>
        </p:nvSpPr>
        <p:spPr/>
        <p:txBody>
          <a:bodyPr/>
          <a:lstStyle/>
          <a:p>
            <a:r>
              <a:rPr lang="en-US" dirty="0"/>
              <a:t>Add a Footer</a:t>
            </a:r>
          </a:p>
        </p:txBody>
      </p:sp>
      <p:sp>
        <p:nvSpPr>
          <p:cNvPr id="7" name="Slide Number Placeholder 6">
            <a:extLst>
              <a:ext uri="{FF2B5EF4-FFF2-40B4-BE49-F238E27FC236}">
                <a16:creationId xmlns="" xmlns:a16="http://schemas.microsoft.com/office/drawing/2014/main" id="{8B450C90-6D4A-4D50-B15D-91C587AABC61}"/>
              </a:ext>
            </a:extLst>
          </p:cNvPr>
          <p:cNvSpPr>
            <a:spLocks noGrp="1"/>
          </p:cNvSpPr>
          <p:nvPr>
            <p:ph type="sldNum" sz="quarter" idx="17"/>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3141762365"/>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0" name="Picture Placeholder 13">
            <a:extLst>
              <a:ext uri="{FF2B5EF4-FFF2-40B4-BE49-F238E27FC236}">
                <a16:creationId xmlns="" xmlns:a16="http://schemas.microsoft.com/office/drawing/2014/main" id="{FE1CFFBA-D756-4740-B375-252727F02D1E}"/>
              </a:ext>
            </a:extLst>
          </p:cNvPr>
          <p:cNvSpPr>
            <a:spLocks noGrp="1"/>
          </p:cNvSpPr>
          <p:nvPr>
            <p:ph type="pic" sz="quarter" idx="15"/>
          </p:nvPr>
        </p:nvSpPr>
        <p:spPr>
          <a:xfrm>
            <a:off x="2264229" y="0"/>
            <a:ext cx="9927771" cy="6858000"/>
          </a:xfrm>
          <a:solidFill>
            <a:schemeClr val="bg1">
              <a:lumMod val="50000"/>
            </a:schemeClr>
          </a:solidFill>
        </p:spPr>
        <p:txBody>
          <a:bodyPr/>
          <a:lstStyle/>
          <a:p>
            <a:r>
              <a:rPr lang="en-US" smtClean="0"/>
              <a:t>Click icon to add picture</a:t>
            </a:r>
            <a:endParaRPr lang="en-US" dirty="0"/>
          </a:p>
        </p:txBody>
      </p:sp>
      <p:grpSp>
        <p:nvGrpSpPr>
          <p:cNvPr id="12" name="Group 11">
            <a:extLst>
              <a:ext uri="{FF2B5EF4-FFF2-40B4-BE49-F238E27FC236}">
                <a16:creationId xmlns="" xmlns:a16="http://schemas.microsoft.com/office/drawing/2014/main" id="{99325050-38BE-4AB2-B450-8DC9C0EDD386}"/>
              </a:ext>
            </a:extLst>
          </p:cNvPr>
          <p:cNvGrpSpPr/>
          <p:nvPr userDrawn="1"/>
        </p:nvGrpSpPr>
        <p:grpSpPr>
          <a:xfrm>
            <a:off x="883522" y="408327"/>
            <a:ext cx="5276606" cy="5768636"/>
            <a:chOff x="883522" y="408327"/>
            <a:chExt cx="5276606" cy="5768636"/>
          </a:xfrm>
        </p:grpSpPr>
        <p:sp>
          <p:nvSpPr>
            <p:cNvPr id="13" name="Rectangle 12">
              <a:extLst>
                <a:ext uri="{FF2B5EF4-FFF2-40B4-BE49-F238E27FC236}">
                  <a16:creationId xmlns="" xmlns:a16="http://schemas.microsoft.com/office/drawing/2014/main" id="{3D68A4CE-A5FD-4656-82E1-43D586CC441E}"/>
                </a:ext>
              </a:extLst>
            </p:cNvPr>
            <p:cNvSpPr/>
            <p:nvPr/>
          </p:nvSpPr>
          <p:spPr>
            <a:xfrm>
              <a:off x="1808217" y="1403690"/>
              <a:ext cx="4351911" cy="4773273"/>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pic>
          <p:nvPicPr>
            <p:cNvPr id="15" name="Graphic 14">
              <a:extLst>
                <a:ext uri="{FF2B5EF4-FFF2-40B4-BE49-F238E27FC236}">
                  <a16:creationId xmlns="" xmlns:a16="http://schemas.microsoft.com/office/drawing/2014/main" id="{E66B1E37-8CEC-44ED-A239-C755B72AC616}"/>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1139938" y="1088572"/>
              <a:ext cx="4572000" cy="4572000"/>
            </a:xfrm>
            <a:prstGeom prst="rect">
              <a:avLst/>
            </a:prstGeom>
          </p:spPr>
        </p:pic>
        <p:sp>
          <p:nvSpPr>
            <p:cNvPr id="14" name="Rectangle 13">
              <a:extLst>
                <a:ext uri="{FF2B5EF4-FFF2-40B4-BE49-F238E27FC236}">
                  <a16:creationId xmlns="" xmlns:a16="http://schemas.microsoft.com/office/drawing/2014/main" id="{B7E28405-97F5-4E03-86F1-FAE2FEA6CFF8}"/>
                </a:ext>
              </a:extLst>
            </p:cNvPr>
            <p:cNvSpPr/>
            <p:nvPr/>
          </p:nvSpPr>
          <p:spPr>
            <a:xfrm>
              <a:off x="883522" y="408327"/>
              <a:ext cx="4351911" cy="4773273"/>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grpSp>
      <p:sp>
        <p:nvSpPr>
          <p:cNvPr id="16" name="Title 1">
            <a:extLst>
              <a:ext uri="{FF2B5EF4-FFF2-40B4-BE49-F238E27FC236}">
                <a16:creationId xmlns="" xmlns:a16="http://schemas.microsoft.com/office/drawing/2014/main" id="{719FCC9B-E3B8-49CF-BD22-D553FFAAE5D5}"/>
              </a:ext>
            </a:extLst>
          </p:cNvPr>
          <p:cNvSpPr>
            <a:spLocks noGrp="1"/>
          </p:cNvSpPr>
          <p:nvPr>
            <p:ph type="title"/>
          </p:nvPr>
        </p:nvSpPr>
        <p:spPr>
          <a:xfrm>
            <a:off x="838200" y="1501775"/>
            <a:ext cx="4351911" cy="2384466"/>
          </a:xfrm>
        </p:spPr>
        <p:txBody>
          <a:bodyPr>
            <a:normAutofit/>
          </a:bodyPr>
          <a:lstStyle>
            <a:lvl1pPr algn="ctr">
              <a:defRPr sz="4400" b="1" spc="300">
                <a:solidFill>
                  <a:schemeClr val="bg1"/>
                </a:solidFill>
                <a:latin typeface="+mj-lt"/>
              </a:defRPr>
            </a:lvl1pPr>
          </a:lstStyle>
          <a:p>
            <a:r>
              <a:rPr lang="en-US" smtClean="0"/>
              <a:t>Click to edit Master title style</a:t>
            </a:r>
            <a:endParaRPr lang="en-US" dirty="0"/>
          </a:p>
        </p:txBody>
      </p:sp>
      <p:sp>
        <p:nvSpPr>
          <p:cNvPr id="17" name="Text Placeholder 2">
            <a:extLst>
              <a:ext uri="{FF2B5EF4-FFF2-40B4-BE49-F238E27FC236}">
                <a16:creationId xmlns="" xmlns:a16="http://schemas.microsoft.com/office/drawing/2014/main" id="{4F21EA87-CE67-4A1E-B2E0-513F775C76A7}"/>
              </a:ext>
            </a:extLst>
          </p:cNvPr>
          <p:cNvSpPr>
            <a:spLocks noGrp="1"/>
          </p:cNvSpPr>
          <p:nvPr>
            <p:ph type="body" idx="13" hasCustomPrompt="1"/>
          </p:nvPr>
        </p:nvSpPr>
        <p:spPr>
          <a:xfrm>
            <a:off x="838199" y="3886241"/>
            <a:ext cx="4351910" cy="296437"/>
          </a:xfrm>
        </p:spPr>
        <p:txBody>
          <a:bodyPr lIns="0" rIns="0">
            <a:noAutofit/>
          </a:bodyPr>
          <a:lstStyle>
            <a:lvl1pPr marL="0" indent="0" algn="ctr">
              <a:buNone/>
              <a:defRPr sz="2000" spc="6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STYLES</a:t>
            </a:r>
          </a:p>
        </p:txBody>
      </p:sp>
      <p:sp>
        <p:nvSpPr>
          <p:cNvPr id="2" name="Footer Placeholder 1">
            <a:extLst>
              <a:ext uri="{FF2B5EF4-FFF2-40B4-BE49-F238E27FC236}">
                <a16:creationId xmlns="" xmlns:a16="http://schemas.microsoft.com/office/drawing/2014/main" id="{6AADF661-E593-4423-A8A8-F22C94390782}"/>
              </a:ext>
            </a:extLst>
          </p:cNvPr>
          <p:cNvSpPr>
            <a:spLocks noGrp="1"/>
          </p:cNvSpPr>
          <p:nvPr>
            <p:ph type="ftr" sz="quarter" idx="16"/>
          </p:nvPr>
        </p:nvSpPr>
        <p:spPr/>
        <p:txBody>
          <a:bodyPr/>
          <a:lstStyle/>
          <a:p>
            <a:r>
              <a:rPr lang="en-US" dirty="0"/>
              <a:t>Add a Footer</a:t>
            </a:r>
          </a:p>
        </p:txBody>
      </p:sp>
      <p:sp>
        <p:nvSpPr>
          <p:cNvPr id="3" name="Slide Number Placeholder 2">
            <a:extLst>
              <a:ext uri="{FF2B5EF4-FFF2-40B4-BE49-F238E27FC236}">
                <a16:creationId xmlns="" xmlns:a16="http://schemas.microsoft.com/office/drawing/2014/main" id="{F8BD6A50-BDFC-4B4C-9D3B-53B545F53188}"/>
              </a:ext>
            </a:extLst>
          </p:cNvPr>
          <p:cNvSpPr>
            <a:spLocks noGrp="1"/>
          </p:cNvSpPr>
          <p:nvPr>
            <p:ph type="sldNum" sz="quarter" idx="17"/>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384814379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sp>
        <p:nvSpPr>
          <p:cNvPr id="7" name="Picture Placeholder 13">
            <a:extLst>
              <a:ext uri="{FF2B5EF4-FFF2-40B4-BE49-F238E27FC236}">
                <a16:creationId xmlns="" xmlns:a16="http://schemas.microsoft.com/office/drawing/2014/main" id="{B599FEC8-12D0-4EB5-8573-C891D56C84E0}"/>
              </a:ext>
            </a:extLst>
          </p:cNvPr>
          <p:cNvSpPr>
            <a:spLocks noGrp="1"/>
          </p:cNvSpPr>
          <p:nvPr>
            <p:ph type="pic" sz="quarter" idx="15"/>
          </p:nvPr>
        </p:nvSpPr>
        <p:spPr>
          <a:xfrm>
            <a:off x="-71015" y="0"/>
            <a:ext cx="12263015" cy="6858000"/>
          </a:xfrm>
          <a:solidFill>
            <a:schemeClr val="bg1">
              <a:lumMod val="50000"/>
            </a:schemeClr>
          </a:solidFill>
        </p:spPr>
        <p:txBody>
          <a:bodyPr/>
          <a:lstStyle/>
          <a:p>
            <a:r>
              <a:rPr lang="en-US" smtClean="0"/>
              <a:t>Click icon to add picture</a:t>
            </a:r>
            <a:endParaRPr lang="en-US" dirty="0"/>
          </a:p>
        </p:txBody>
      </p:sp>
      <p:grpSp>
        <p:nvGrpSpPr>
          <p:cNvPr id="14" name="Group 13">
            <a:extLst>
              <a:ext uri="{FF2B5EF4-FFF2-40B4-BE49-F238E27FC236}">
                <a16:creationId xmlns="" xmlns:a16="http://schemas.microsoft.com/office/drawing/2014/main" id="{7BF3BF7F-F094-497C-9310-2FE8B059E82B}"/>
              </a:ext>
            </a:extLst>
          </p:cNvPr>
          <p:cNvGrpSpPr/>
          <p:nvPr userDrawn="1"/>
        </p:nvGrpSpPr>
        <p:grpSpPr>
          <a:xfrm flipH="1" flipV="1">
            <a:off x="3581400" y="451189"/>
            <a:ext cx="5276606" cy="5768636"/>
            <a:chOff x="883522" y="408327"/>
            <a:chExt cx="5276606" cy="5768636"/>
          </a:xfrm>
        </p:grpSpPr>
        <p:sp>
          <p:nvSpPr>
            <p:cNvPr id="15" name="Rectangle 14">
              <a:extLst>
                <a:ext uri="{FF2B5EF4-FFF2-40B4-BE49-F238E27FC236}">
                  <a16:creationId xmlns="" xmlns:a16="http://schemas.microsoft.com/office/drawing/2014/main" id="{2D49E498-4E90-44A2-B49F-157DFF9E8581}"/>
                </a:ext>
              </a:extLst>
            </p:cNvPr>
            <p:cNvSpPr/>
            <p:nvPr/>
          </p:nvSpPr>
          <p:spPr>
            <a:xfrm>
              <a:off x="1808217" y="1403690"/>
              <a:ext cx="4351911" cy="4773273"/>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pic>
          <p:nvPicPr>
            <p:cNvPr id="17" name="Graphic 16">
              <a:extLst>
                <a:ext uri="{FF2B5EF4-FFF2-40B4-BE49-F238E27FC236}">
                  <a16:creationId xmlns="" xmlns:a16="http://schemas.microsoft.com/office/drawing/2014/main" id="{B2D9F108-8C30-4BEC-8122-BE2632644482}"/>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1139938" y="1088572"/>
              <a:ext cx="4572000" cy="4572000"/>
            </a:xfrm>
            <a:prstGeom prst="rect">
              <a:avLst/>
            </a:prstGeom>
          </p:spPr>
        </p:pic>
        <p:sp>
          <p:nvSpPr>
            <p:cNvPr id="16" name="Rectangle 15">
              <a:extLst>
                <a:ext uri="{FF2B5EF4-FFF2-40B4-BE49-F238E27FC236}">
                  <a16:creationId xmlns="" xmlns:a16="http://schemas.microsoft.com/office/drawing/2014/main" id="{FAB546B5-7C56-40DD-B1DF-AE850DE5FDB3}"/>
                </a:ext>
              </a:extLst>
            </p:cNvPr>
            <p:cNvSpPr/>
            <p:nvPr/>
          </p:nvSpPr>
          <p:spPr>
            <a:xfrm>
              <a:off x="883522" y="408327"/>
              <a:ext cx="4351911" cy="4773273"/>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grpSp>
      <p:sp>
        <p:nvSpPr>
          <p:cNvPr id="8" name="Title 1">
            <a:extLst>
              <a:ext uri="{FF2B5EF4-FFF2-40B4-BE49-F238E27FC236}">
                <a16:creationId xmlns="" xmlns:a16="http://schemas.microsoft.com/office/drawing/2014/main" id="{4C30FD01-9DD8-4ECA-AC52-7C41002A99B3}"/>
              </a:ext>
            </a:extLst>
          </p:cNvPr>
          <p:cNvSpPr>
            <a:spLocks noGrp="1"/>
          </p:cNvSpPr>
          <p:nvPr>
            <p:ph type="title"/>
          </p:nvPr>
        </p:nvSpPr>
        <p:spPr>
          <a:xfrm>
            <a:off x="4506095" y="1742989"/>
            <a:ext cx="4351911" cy="3352800"/>
          </a:xfrm>
        </p:spPr>
        <p:txBody>
          <a:bodyPr>
            <a:normAutofit/>
          </a:bodyPr>
          <a:lstStyle>
            <a:lvl1pPr algn="ctr">
              <a:defRPr sz="4400" b="1" spc="300">
                <a:solidFill>
                  <a:schemeClr val="bg1"/>
                </a:solidFill>
                <a:latin typeface="+mj-lt"/>
              </a:defRPr>
            </a:lvl1pPr>
          </a:lstStyle>
          <a:p>
            <a:r>
              <a:rPr lang="en-US" smtClean="0"/>
              <a:t>Click to edit Master title style</a:t>
            </a:r>
            <a:endParaRPr lang="en-US" dirty="0"/>
          </a:p>
        </p:txBody>
      </p:sp>
      <p:sp>
        <p:nvSpPr>
          <p:cNvPr id="22" name="Text Placeholder 2">
            <a:extLst>
              <a:ext uri="{FF2B5EF4-FFF2-40B4-BE49-F238E27FC236}">
                <a16:creationId xmlns="" xmlns:a16="http://schemas.microsoft.com/office/drawing/2014/main" id="{74491700-C4EB-4143-ACD3-DE153BF9DD99}"/>
              </a:ext>
            </a:extLst>
          </p:cNvPr>
          <p:cNvSpPr>
            <a:spLocks noGrp="1"/>
          </p:cNvSpPr>
          <p:nvPr>
            <p:ph type="body" idx="13" hasCustomPrompt="1"/>
          </p:nvPr>
        </p:nvSpPr>
        <p:spPr>
          <a:xfrm>
            <a:off x="4506094" y="4127455"/>
            <a:ext cx="4351910" cy="296437"/>
          </a:xfrm>
        </p:spPr>
        <p:txBody>
          <a:bodyPr lIns="0" rIns="0">
            <a:noAutofit/>
          </a:bodyPr>
          <a:lstStyle>
            <a:lvl1pPr marL="0" indent="0" algn="ctr">
              <a:buNone/>
              <a:defRPr sz="2000" spc="6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STYLES</a:t>
            </a:r>
          </a:p>
        </p:txBody>
      </p:sp>
      <p:sp>
        <p:nvSpPr>
          <p:cNvPr id="2" name="Footer Placeholder 1">
            <a:extLst>
              <a:ext uri="{FF2B5EF4-FFF2-40B4-BE49-F238E27FC236}">
                <a16:creationId xmlns="" xmlns:a16="http://schemas.microsoft.com/office/drawing/2014/main" id="{C5F17219-39C2-44C1-BFC9-BA0D7ACD78D1}"/>
              </a:ext>
            </a:extLst>
          </p:cNvPr>
          <p:cNvSpPr>
            <a:spLocks noGrp="1"/>
          </p:cNvSpPr>
          <p:nvPr>
            <p:ph type="ftr" sz="quarter" idx="16"/>
          </p:nvPr>
        </p:nvSpPr>
        <p:spPr/>
        <p:txBody>
          <a:bodyPr/>
          <a:lstStyle/>
          <a:p>
            <a:r>
              <a:rPr lang="en-US" dirty="0"/>
              <a:t>Add a Footer</a:t>
            </a:r>
          </a:p>
        </p:txBody>
      </p:sp>
      <p:sp>
        <p:nvSpPr>
          <p:cNvPr id="3" name="Slide Number Placeholder 2">
            <a:extLst>
              <a:ext uri="{FF2B5EF4-FFF2-40B4-BE49-F238E27FC236}">
                <a16:creationId xmlns="" xmlns:a16="http://schemas.microsoft.com/office/drawing/2014/main" id="{5087118E-1B0A-407B-BDCE-B343BC9F92E9}"/>
              </a:ext>
            </a:extLst>
          </p:cNvPr>
          <p:cNvSpPr>
            <a:spLocks noGrp="1"/>
          </p:cNvSpPr>
          <p:nvPr>
            <p:ph type="sldNum" sz="quarter" idx="17"/>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289958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with Imag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CC3A4379-5E89-42FE-AA5C-BEA0CDFCDD6F}"/>
              </a:ext>
            </a:extLst>
          </p:cNvPr>
          <p:cNvSpPr/>
          <p:nvPr userDrawn="1"/>
        </p:nvSpPr>
        <p:spPr>
          <a:xfrm>
            <a:off x="4887684" y="1431586"/>
            <a:ext cx="2873833"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3" name="Text Placeholder 2">
            <a:extLst>
              <a:ext uri="{FF2B5EF4-FFF2-40B4-BE49-F238E27FC236}">
                <a16:creationId xmlns="" xmlns:a16="http://schemas.microsoft.com/office/drawing/2014/main" id="{CF38A5A1-070F-43C9-B2D5-C557B0D72B9C}"/>
              </a:ext>
            </a:extLst>
          </p:cNvPr>
          <p:cNvSpPr>
            <a:spLocks noGrp="1"/>
          </p:cNvSpPr>
          <p:nvPr>
            <p:ph type="body" idx="1"/>
          </p:nvPr>
        </p:nvSpPr>
        <p:spPr>
          <a:xfrm>
            <a:off x="573882" y="1061132"/>
            <a:ext cx="3464717" cy="823912"/>
          </a:xfrm>
          <a:ln>
            <a:noFill/>
          </a:ln>
        </p:spPr>
        <p:txBody>
          <a:bodyPr anchor="ctr"/>
          <a:lstStyle>
            <a:lvl1pPr marL="0" indent="0" algn="ctr">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a:extLst>
              <a:ext uri="{FF2B5EF4-FFF2-40B4-BE49-F238E27FC236}">
                <a16:creationId xmlns="" xmlns:a16="http://schemas.microsoft.com/office/drawing/2014/main" id="{FECCBEC1-2F48-4E90-ADF0-BEE2B9E477B0}"/>
              </a:ext>
            </a:extLst>
          </p:cNvPr>
          <p:cNvSpPr>
            <a:spLocks noGrp="1"/>
          </p:cNvSpPr>
          <p:nvPr>
            <p:ph sz="half" idx="2"/>
          </p:nvPr>
        </p:nvSpPr>
        <p:spPr>
          <a:xfrm>
            <a:off x="573882" y="2108201"/>
            <a:ext cx="3464717" cy="3684588"/>
          </a:xfrm>
        </p:spPr>
        <p:txBody>
          <a:bodyPr>
            <a:normAutofit/>
          </a:bodyPr>
          <a:lstStyle>
            <a:lvl1pPr>
              <a:lnSpc>
                <a:spcPct val="150000"/>
              </a:lnSpc>
              <a:defRPr sz="1600">
                <a:solidFill>
                  <a:schemeClr val="bg1"/>
                </a:solidFill>
              </a:defRPr>
            </a:lvl1pPr>
            <a:lvl2pPr>
              <a:lnSpc>
                <a:spcPct val="150000"/>
              </a:lnSpc>
              <a:defRPr sz="1400">
                <a:solidFill>
                  <a:schemeClr val="bg1"/>
                </a:solidFill>
              </a:defRPr>
            </a:lvl2pPr>
            <a:lvl3pPr>
              <a:lnSpc>
                <a:spcPct val="150000"/>
              </a:lnSpc>
              <a:defRPr sz="1200">
                <a:solidFill>
                  <a:schemeClr val="bg1"/>
                </a:solidFill>
              </a:defRPr>
            </a:lvl3pPr>
            <a:lvl4pPr>
              <a:lnSpc>
                <a:spcPct val="150000"/>
              </a:lnSpc>
              <a:defRPr sz="1100">
                <a:solidFill>
                  <a:schemeClr val="bg1"/>
                </a:solidFill>
              </a:defRPr>
            </a:lvl4pPr>
            <a:lvl5pPr>
              <a:lnSpc>
                <a:spcPct val="150000"/>
              </a:lnSpc>
              <a:defRPr sz="11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a:extLst>
              <a:ext uri="{FF2B5EF4-FFF2-40B4-BE49-F238E27FC236}">
                <a16:creationId xmlns="" xmlns:a16="http://schemas.microsoft.com/office/drawing/2014/main" id="{367F380C-58A9-4490-AC57-579A90290F36}"/>
              </a:ext>
            </a:extLst>
          </p:cNvPr>
          <p:cNvSpPr>
            <a:spLocks noGrp="1"/>
          </p:cNvSpPr>
          <p:nvPr>
            <p:ph type="body" idx="13"/>
          </p:nvPr>
        </p:nvSpPr>
        <p:spPr>
          <a:xfrm>
            <a:off x="8153400" y="1061132"/>
            <a:ext cx="3464717" cy="823912"/>
          </a:xfrm>
          <a:ln>
            <a:noFill/>
          </a:ln>
        </p:spPr>
        <p:txBody>
          <a:bodyPr anchor="ctr"/>
          <a:lstStyle>
            <a:lvl1pPr marL="0" indent="0" algn="ctr">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a:extLst>
              <a:ext uri="{FF2B5EF4-FFF2-40B4-BE49-F238E27FC236}">
                <a16:creationId xmlns="" xmlns:a16="http://schemas.microsoft.com/office/drawing/2014/main" id="{DA285A94-0E4E-47DC-8E61-41F684F37003}"/>
              </a:ext>
            </a:extLst>
          </p:cNvPr>
          <p:cNvSpPr>
            <a:spLocks noGrp="1"/>
          </p:cNvSpPr>
          <p:nvPr>
            <p:ph sz="half" idx="14"/>
          </p:nvPr>
        </p:nvSpPr>
        <p:spPr>
          <a:xfrm>
            <a:off x="8153400" y="2108201"/>
            <a:ext cx="3464717" cy="3684588"/>
          </a:xfrm>
        </p:spPr>
        <p:txBody>
          <a:bodyPr>
            <a:normAutofit/>
          </a:bodyPr>
          <a:lstStyle>
            <a:lvl1pPr>
              <a:lnSpc>
                <a:spcPct val="150000"/>
              </a:lnSpc>
              <a:defRPr sz="1600">
                <a:solidFill>
                  <a:schemeClr val="bg1"/>
                </a:solidFill>
              </a:defRPr>
            </a:lvl1pPr>
            <a:lvl2pPr>
              <a:lnSpc>
                <a:spcPct val="150000"/>
              </a:lnSpc>
              <a:defRPr sz="1400">
                <a:solidFill>
                  <a:schemeClr val="bg1"/>
                </a:solidFill>
              </a:defRPr>
            </a:lvl2pPr>
            <a:lvl3pPr>
              <a:lnSpc>
                <a:spcPct val="150000"/>
              </a:lnSpc>
              <a:defRPr sz="1200">
                <a:solidFill>
                  <a:schemeClr val="bg1"/>
                </a:solidFill>
              </a:defRPr>
            </a:lvl3pPr>
            <a:lvl4pPr>
              <a:lnSpc>
                <a:spcPct val="150000"/>
              </a:lnSpc>
              <a:defRPr sz="1100">
                <a:solidFill>
                  <a:schemeClr val="bg1"/>
                </a:solidFill>
              </a:defRPr>
            </a:lvl4pPr>
            <a:lvl5pPr>
              <a:lnSpc>
                <a:spcPct val="150000"/>
              </a:lnSpc>
              <a:defRPr sz="11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Rectangle 17">
            <a:extLst>
              <a:ext uri="{FF2B5EF4-FFF2-40B4-BE49-F238E27FC236}">
                <a16:creationId xmlns="" xmlns:a16="http://schemas.microsoft.com/office/drawing/2014/main" id="{6EDCBFD0-7AE5-4346-AD3A-01F956626091}"/>
              </a:ext>
            </a:extLst>
          </p:cNvPr>
          <p:cNvSpPr/>
          <p:nvPr userDrawn="1"/>
        </p:nvSpPr>
        <p:spPr>
          <a:xfrm>
            <a:off x="4430484" y="0"/>
            <a:ext cx="2873833" cy="5426414"/>
          </a:xfrm>
          <a:prstGeom prst="rect">
            <a:avLst/>
          </a:prstGeom>
          <a:no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16" name="Picture Placeholder 13">
            <a:extLst>
              <a:ext uri="{FF2B5EF4-FFF2-40B4-BE49-F238E27FC236}">
                <a16:creationId xmlns="" xmlns:a16="http://schemas.microsoft.com/office/drawing/2014/main" id="{354FBDC8-CD65-4972-A821-C25297B1A8AB}"/>
              </a:ext>
            </a:extLst>
          </p:cNvPr>
          <p:cNvSpPr>
            <a:spLocks noGrp="1"/>
          </p:cNvSpPr>
          <p:nvPr>
            <p:ph type="pic" sz="quarter" idx="15"/>
          </p:nvPr>
        </p:nvSpPr>
        <p:spPr>
          <a:xfrm>
            <a:off x="4659082" y="489291"/>
            <a:ext cx="2873833" cy="5920920"/>
          </a:xfrm>
          <a:solidFill>
            <a:schemeClr val="bg1"/>
          </a:solidFill>
        </p:spPr>
        <p:txBody>
          <a:bodyPr/>
          <a:lstStyle/>
          <a:p>
            <a:r>
              <a:rPr lang="en-US" smtClean="0"/>
              <a:t>Click icon to add picture</a:t>
            </a:r>
            <a:endParaRPr lang="en-US" dirty="0"/>
          </a:p>
        </p:txBody>
      </p:sp>
      <p:sp>
        <p:nvSpPr>
          <p:cNvPr id="2" name="Title 1">
            <a:extLst>
              <a:ext uri="{FF2B5EF4-FFF2-40B4-BE49-F238E27FC236}">
                <a16:creationId xmlns="" xmlns:a16="http://schemas.microsoft.com/office/drawing/2014/main" id="{A41F4A2F-9480-4E94-806C-5D65C71DFB9F}"/>
              </a:ext>
            </a:extLst>
          </p:cNvPr>
          <p:cNvSpPr>
            <a:spLocks noGrp="1"/>
          </p:cNvSpPr>
          <p:nvPr>
            <p:ph type="title"/>
          </p:nvPr>
        </p:nvSpPr>
        <p:spPr>
          <a:xfrm>
            <a:off x="595884" y="0"/>
            <a:ext cx="3834596" cy="1124404"/>
          </a:xfrm>
        </p:spPr>
        <p:txBody>
          <a:bodyPr>
            <a:noAutofit/>
          </a:bodyPr>
          <a:lstStyle>
            <a:lvl1pPr>
              <a:defRPr sz="2800"/>
            </a:lvl1pPr>
          </a:lstStyle>
          <a:p>
            <a:r>
              <a:rPr lang="en-US" smtClean="0"/>
              <a:t>Click to edit Master title style</a:t>
            </a:r>
            <a:endParaRPr lang="en-US"/>
          </a:p>
        </p:txBody>
      </p:sp>
      <p:sp>
        <p:nvSpPr>
          <p:cNvPr id="5" name="Footer Placeholder 4">
            <a:extLst>
              <a:ext uri="{FF2B5EF4-FFF2-40B4-BE49-F238E27FC236}">
                <a16:creationId xmlns="" xmlns:a16="http://schemas.microsoft.com/office/drawing/2014/main" id="{750DA028-023B-4883-9A48-70FD7A2E5226}"/>
              </a:ext>
            </a:extLst>
          </p:cNvPr>
          <p:cNvSpPr>
            <a:spLocks noGrp="1"/>
          </p:cNvSpPr>
          <p:nvPr>
            <p:ph type="ftr" sz="quarter" idx="16"/>
          </p:nvPr>
        </p:nvSpPr>
        <p:spPr/>
        <p:txBody>
          <a:bodyPr/>
          <a:lstStyle/>
          <a:p>
            <a:r>
              <a:rPr lang="en-US" dirty="0"/>
              <a:t>Add a Footer</a:t>
            </a:r>
          </a:p>
        </p:txBody>
      </p:sp>
      <p:sp>
        <p:nvSpPr>
          <p:cNvPr id="6" name="Slide Number Placeholder 5">
            <a:extLst>
              <a:ext uri="{FF2B5EF4-FFF2-40B4-BE49-F238E27FC236}">
                <a16:creationId xmlns="" xmlns:a16="http://schemas.microsoft.com/office/drawing/2014/main" id="{492AA6DE-6D7A-4135-8B9F-99A91527F21D}"/>
              </a:ext>
            </a:extLst>
          </p:cNvPr>
          <p:cNvSpPr>
            <a:spLocks noGrp="1"/>
          </p:cNvSpPr>
          <p:nvPr>
            <p:ph type="sldNum" sz="quarter" idx="17"/>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1780742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ABD40C7A-92CE-46D6-B056-C75D73663328}"/>
              </a:ext>
            </a:extLst>
          </p:cNvPr>
          <p:cNvSpPr/>
          <p:nvPr userDrawn="1"/>
        </p:nvSpPr>
        <p:spPr>
          <a:xfrm>
            <a:off x="609600" y="391887"/>
            <a:ext cx="7075714" cy="5878284"/>
          </a:xfrm>
          <a:prstGeom prst="rect">
            <a:avLst/>
          </a:prstGeom>
          <a:no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 xmlns:a16="http://schemas.microsoft.com/office/drawing/2014/main" id="{C2877C5F-FF39-4400-9C13-0D7F04A0C78F}"/>
              </a:ext>
            </a:extLst>
          </p:cNvPr>
          <p:cNvSpPr/>
          <p:nvPr userDrawn="1"/>
        </p:nvSpPr>
        <p:spPr>
          <a:xfrm>
            <a:off x="6727371" y="54430"/>
            <a:ext cx="1238278" cy="65531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a:extLst>
              <a:ext uri="{FF2B5EF4-FFF2-40B4-BE49-F238E27FC236}">
                <a16:creationId xmlns="" xmlns:a16="http://schemas.microsoft.com/office/drawing/2014/main" id="{CAE90E16-AEC5-4F82-85B0-DDEA26AA939A}"/>
              </a:ext>
            </a:extLst>
          </p:cNvPr>
          <p:cNvSpPr>
            <a:spLocks noGrp="1"/>
          </p:cNvSpPr>
          <p:nvPr>
            <p:ph type="pic" idx="1"/>
          </p:nvPr>
        </p:nvSpPr>
        <p:spPr>
          <a:xfrm>
            <a:off x="7097484" y="0"/>
            <a:ext cx="5094515" cy="6858000"/>
          </a:xfrm>
          <a:solidFill>
            <a:schemeClr val="bg1">
              <a:lumMod val="5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3" name="Rectangle 12">
            <a:extLst>
              <a:ext uri="{FF2B5EF4-FFF2-40B4-BE49-F238E27FC236}">
                <a16:creationId xmlns="" xmlns:a16="http://schemas.microsoft.com/office/drawing/2014/main" id="{EA1A2116-206B-49CD-9ECC-078E4F72904C}"/>
              </a:ext>
            </a:extLst>
          </p:cNvPr>
          <p:cNvSpPr/>
          <p:nvPr userDrawn="1"/>
        </p:nvSpPr>
        <p:spPr>
          <a:xfrm>
            <a:off x="979713" y="1181214"/>
            <a:ext cx="6117771"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14" name="Rectangle 13">
            <a:extLst>
              <a:ext uri="{FF2B5EF4-FFF2-40B4-BE49-F238E27FC236}">
                <a16:creationId xmlns="" xmlns:a16="http://schemas.microsoft.com/office/drawing/2014/main" id="{A69E75A6-06C5-49D0-9164-3098CE0E53D8}"/>
              </a:ext>
            </a:extLst>
          </p:cNvPr>
          <p:cNvSpPr/>
          <p:nvPr userDrawn="1"/>
        </p:nvSpPr>
        <p:spPr>
          <a:xfrm>
            <a:off x="957943" y="655467"/>
            <a:ext cx="5769428" cy="5701790"/>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7">
            <a:extLst>
              <a:ext uri="{FF2B5EF4-FFF2-40B4-BE49-F238E27FC236}">
                <a16:creationId xmlns="" xmlns:a16="http://schemas.microsoft.com/office/drawing/2014/main" id="{9B7F3105-8D8F-4FF3-9A7F-0F067BB810A1}"/>
              </a:ext>
            </a:extLst>
          </p:cNvPr>
          <p:cNvSpPr>
            <a:spLocks noGrp="1"/>
          </p:cNvSpPr>
          <p:nvPr>
            <p:ph type="ftr" sz="quarter" idx="14"/>
          </p:nvPr>
        </p:nvSpPr>
        <p:spPr/>
        <p:txBody>
          <a:bodyPr/>
          <a:lstStyle/>
          <a:p>
            <a:r>
              <a:rPr lang="en-US" dirty="0"/>
              <a:t>Add a Footer</a:t>
            </a:r>
          </a:p>
        </p:txBody>
      </p:sp>
      <p:sp>
        <p:nvSpPr>
          <p:cNvPr id="4" name="Text Placeholder 3">
            <a:extLst>
              <a:ext uri="{FF2B5EF4-FFF2-40B4-BE49-F238E27FC236}">
                <a16:creationId xmlns="" xmlns:a16="http://schemas.microsoft.com/office/drawing/2014/main" id="{F41E2B8D-1C12-403F-BE59-ECC565466CB0}"/>
              </a:ext>
            </a:extLst>
          </p:cNvPr>
          <p:cNvSpPr>
            <a:spLocks noGrp="1"/>
          </p:cNvSpPr>
          <p:nvPr>
            <p:ph type="body" sz="half" idx="2"/>
          </p:nvPr>
        </p:nvSpPr>
        <p:spPr>
          <a:xfrm>
            <a:off x="957943" y="2546851"/>
            <a:ext cx="5138057" cy="3396749"/>
          </a:xfrm>
        </p:spPr>
        <p:txBody>
          <a:bodyPr/>
          <a:lstStyle>
            <a:lvl1pPr marL="0" indent="0">
              <a:lnSpc>
                <a:spcPct val="150000"/>
              </a:lnSpc>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a:extLst>
              <a:ext uri="{FF2B5EF4-FFF2-40B4-BE49-F238E27FC236}">
                <a16:creationId xmlns="" xmlns:a16="http://schemas.microsoft.com/office/drawing/2014/main" id="{9AF0F519-65FC-434F-8F2F-F778A20A82ED}"/>
              </a:ext>
            </a:extLst>
          </p:cNvPr>
          <p:cNvSpPr>
            <a:spLocks noGrp="1"/>
          </p:cNvSpPr>
          <p:nvPr>
            <p:ph type="title"/>
          </p:nvPr>
        </p:nvSpPr>
        <p:spPr>
          <a:xfrm>
            <a:off x="957943" y="1480457"/>
            <a:ext cx="5138057" cy="979308"/>
          </a:xfrm>
        </p:spPr>
        <p:txBody>
          <a:bodyPr anchor="b"/>
          <a:lstStyle>
            <a:lvl1pPr>
              <a:defRPr sz="3200" b="1">
                <a:solidFill>
                  <a:schemeClr val="bg1"/>
                </a:solidFill>
                <a:latin typeface="+mn-lt"/>
              </a:defRPr>
            </a:lvl1pPr>
          </a:lstStyle>
          <a:p>
            <a:r>
              <a:rPr lang="en-US" smtClean="0"/>
              <a:t>Click to edit Master title style</a:t>
            </a:r>
            <a:endParaRPr lang="en-US" dirty="0"/>
          </a:p>
        </p:txBody>
      </p:sp>
      <p:sp>
        <p:nvSpPr>
          <p:cNvPr id="9" name="Slide Number Placeholder 8">
            <a:extLst>
              <a:ext uri="{FF2B5EF4-FFF2-40B4-BE49-F238E27FC236}">
                <a16:creationId xmlns="" xmlns:a16="http://schemas.microsoft.com/office/drawing/2014/main" id="{BD117255-8347-4647-9EA2-7ED06A73C1A2}"/>
              </a:ext>
            </a:extLst>
          </p:cNvPr>
          <p:cNvSpPr>
            <a:spLocks noGrp="1"/>
          </p:cNvSpPr>
          <p:nvPr>
            <p:ph type="sldNum" sz="quarter" idx="15"/>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3577251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6" name="Content Placeholder 5">
            <a:extLst>
              <a:ext uri="{FF2B5EF4-FFF2-40B4-BE49-F238E27FC236}">
                <a16:creationId xmlns="" xmlns:a16="http://schemas.microsoft.com/office/drawing/2014/main" id="{C42E9CCD-6BB8-4209-A6BA-851867956084}"/>
              </a:ext>
            </a:extLst>
          </p:cNvPr>
          <p:cNvSpPr>
            <a:spLocks noGrp="1"/>
          </p:cNvSpPr>
          <p:nvPr>
            <p:ph sz="quarter" idx="16"/>
          </p:nvPr>
        </p:nvSpPr>
        <p:spPr>
          <a:xfrm>
            <a:off x="6400191" y="470641"/>
            <a:ext cx="5220309" cy="591671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5" name="Group 4">
            <a:extLst>
              <a:ext uri="{FF2B5EF4-FFF2-40B4-BE49-F238E27FC236}">
                <a16:creationId xmlns="" xmlns:a16="http://schemas.microsoft.com/office/drawing/2014/main" id="{1E8CB484-5390-4B2F-9BFB-D0733BEE88A5}"/>
              </a:ext>
            </a:extLst>
          </p:cNvPr>
          <p:cNvGrpSpPr/>
          <p:nvPr userDrawn="1"/>
        </p:nvGrpSpPr>
        <p:grpSpPr>
          <a:xfrm>
            <a:off x="657060" y="435124"/>
            <a:ext cx="5134751" cy="6215741"/>
            <a:chOff x="252031" y="391887"/>
            <a:chExt cx="7433283" cy="6215741"/>
          </a:xfrm>
        </p:grpSpPr>
        <p:sp>
          <p:nvSpPr>
            <p:cNvPr id="24" name="Rectangle 23">
              <a:extLst>
                <a:ext uri="{FF2B5EF4-FFF2-40B4-BE49-F238E27FC236}">
                  <a16:creationId xmlns="" xmlns:a16="http://schemas.microsoft.com/office/drawing/2014/main" id="{A8354BDC-9788-4AB5-A841-99D95C68804F}"/>
                </a:ext>
              </a:extLst>
            </p:cNvPr>
            <p:cNvSpPr/>
            <p:nvPr userDrawn="1"/>
          </p:nvSpPr>
          <p:spPr>
            <a:xfrm>
              <a:off x="979713" y="1181214"/>
              <a:ext cx="6117771"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23" name="Rectangle 22">
              <a:extLst>
                <a:ext uri="{FF2B5EF4-FFF2-40B4-BE49-F238E27FC236}">
                  <a16:creationId xmlns="" xmlns:a16="http://schemas.microsoft.com/office/drawing/2014/main" id="{36778BD9-B865-4156-B319-6A8242F0D4D5}"/>
                </a:ext>
              </a:extLst>
            </p:cNvPr>
            <p:cNvSpPr/>
            <p:nvPr userDrawn="1"/>
          </p:nvSpPr>
          <p:spPr>
            <a:xfrm>
              <a:off x="609600" y="391887"/>
              <a:ext cx="7075714" cy="5878284"/>
            </a:xfrm>
            <a:prstGeom prst="rect">
              <a:avLst/>
            </a:prstGeom>
            <a:no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 xmlns:a16="http://schemas.microsoft.com/office/drawing/2014/main" id="{AEB70006-7799-4F63-912B-45662CE14500}"/>
                </a:ext>
              </a:extLst>
            </p:cNvPr>
            <p:cNvSpPr/>
            <p:nvPr userDrawn="1"/>
          </p:nvSpPr>
          <p:spPr>
            <a:xfrm>
              <a:off x="252031" y="655467"/>
              <a:ext cx="6475341" cy="5701790"/>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 xmlns:a16="http://schemas.microsoft.com/office/drawing/2014/main" id="{004074E6-E39E-4D19-B91F-8E84F37CBF3C}"/>
              </a:ext>
            </a:extLst>
          </p:cNvPr>
          <p:cNvSpPr>
            <a:spLocks noGrp="1"/>
          </p:cNvSpPr>
          <p:nvPr>
            <p:ph type="title" hasCustomPrompt="1"/>
          </p:nvPr>
        </p:nvSpPr>
        <p:spPr>
          <a:xfrm>
            <a:off x="599167" y="1099002"/>
            <a:ext cx="4226024" cy="573989"/>
          </a:xfrm>
        </p:spPr>
        <p:txBody>
          <a:bodyPr lIns="0" rIns="0">
            <a:noAutofit/>
          </a:bodyPr>
          <a:lstStyle>
            <a:lvl1pPr>
              <a:defRPr sz="3200" b="1" spc="0">
                <a:solidFill>
                  <a:schemeClr val="bg1"/>
                </a:solidFill>
                <a:latin typeface="+mj-lt"/>
              </a:defRPr>
            </a:lvl1pPr>
          </a:lstStyle>
          <a:p>
            <a:r>
              <a:rPr lang="en-US" dirty="0"/>
              <a:t>CLICK TO EDIT MASTER</a:t>
            </a:r>
          </a:p>
        </p:txBody>
      </p:sp>
      <p:sp>
        <p:nvSpPr>
          <p:cNvPr id="3" name="Content Placeholder 2">
            <a:extLst>
              <a:ext uri="{FF2B5EF4-FFF2-40B4-BE49-F238E27FC236}">
                <a16:creationId xmlns="" xmlns:a16="http://schemas.microsoft.com/office/drawing/2014/main" id="{607D1B16-7058-45AD-9B19-E19CAF96683B}"/>
              </a:ext>
            </a:extLst>
          </p:cNvPr>
          <p:cNvSpPr>
            <a:spLocks noGrp="1"/>
          </p:cNvSpPr>
          <p:nvPr>
            <p:ph idx="1"/>
          </p:nvPr>
        </p:nvSpPr>
        <p:spPr>
          <a:xfrm>
            <a:off x="599167" y="2145234"/>
            <a:ext cx="4226024" cy="3857329"/>
          </a:xfrm>
        </p:spPr>
        <p:txBody>
          <a:bodyPr lIns="0" rIns="0">
            <a:normAutofit/>
          </a:bodyPr>
          <a:lstStyle>
            <a:lvl1pPr>
              <a:lnSpc>
                <a:spcPct val="150000"/>
              </a:lnSpc>
              <a:defRPr sz="1600">
                <a:solidFill>
                  <a:schemeClr val="bg1"/>
                </a:solidFill>
              </a:defRPr>
            </a:lvl1pPr>
            <a:lvl2pPr>
              <a:lnSpc>
                <a:spcPct val="150000"/>
              </a:lnSpc>
              <a:defRPr sz="1600">
                <a:solidFill>
                  <a:schemeClr val="bg1"/>
                </a:solidFill>
              </a:defRPr>
            </a:lvl2pPr>
            <a:lvl3pPr>
              <a:lnSpc>
                <a:spcPct val="150000"/>
              </a:lnSpc>
              <a:defRPr sz="1400">
                <a:solidFill>
                  <a:schemeClr val="bg1"/>
                </a:solidFill>
              </a:defRPr>
            </a:lvl3pPr>
            <a:lvl4pPr>
              <a:lnSpc>
                <a:spcPct val="150000"/>
              </a:lnSpc>
              <a:defRPr sz="1200">
                <a:solidFill>
                  <a:schemeClr val="bg1"/>
                </a:solidFill>
              </a:defRPr>
            </a:lvl4pPr>
            <a:lvl5pPr>
              <a:lnSpc>
                <a:spcPct val="150000"/>
              </a:lnSpc>
              <a:defRPr sz="12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2">
            <a:extLst>
              <a:ext uri="{FF2B5EF4-FFF2-40B4-BE49-F238E27FC236}">
                <a16:creationId xmlns="" xmlns:a16="http://schemas.microsoft.com/office/drawing/2014/main" id="{6CAAB964-0A56-4842-AA82-7610F726CD14}"/>
              </a:ext>
            </a:extLst>
          </p:cNvPr>
          <p:cNvSpPr>
            <a:spLocks noGrp="1"/>
          </p:cNvSpPr>
          <p:nvPr>
            <p:ph type="body" idx="13" hasCustomPrompt="1"/>
          </p:nvPr>
        </p:nvSpPr>
        <p:spPr>
          <a:xfrm>
            <a:off x="611804" y="1737564"/>
            <a:ext cx="4197802" cy="407670"/>
          </a:xfrm>
        </p:spPr>
        <p:txBody>
          <a:bodyPr lIns="0" rIns="0">
            <a:noAutofit/>
          </a:bodyPr>
          <a:lstStyle>
            <a:lvl1pPr marL="0" indent="0">
              <a:buNone/>
              <a:defRPr sz="2000" spc="6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STYLES</a:t>
            </a:r>
          </a:p>
        </p:txBody>
      </p:sp>
      <p:sp>
        <p:nvSpPr>
          <p:cNvPr id="4" name="Footer Placeholder 3">
            <a:extLst>
              <a:ext uri="{FF2B5EF4-FFF2-40B4-BE49-F238E27FC236}">
                <a16:creationId xmlns="" xmlns:a16="http://schemas.microsoft.com/office/drawing/2014/main" id="{15311BA1-4F61-4FA7-9C20-685B3689CAEF}"/>
              </a:ext>
            </a:extLst>
          </p:cNvPr>
          <p:cNvSpPr>
            <a:spLocks noGrp="1"/>
          </p:cNvSpPr>
          <p:nvPr>
            <p:ph type="ftr" sz="quarter" idx="17"/>
          </p:nvPr>
        </p:nvSpPr>
        <p:spPr/>
        <p:txBody>
          <a:bodyPr/>
          <a:lstStyle/>
          <a:p>
            <a:r>
              <a:rPr lang="en-US" dirty="0"/>
              <a:t>Add a Footer</a:t>
            </a:r>
          </a:p>
        </p:txBody>
      </p:sp>
      <p:sp>
        <p:nvSpPr>
          <p:cNvPr id="8" name="Slide Number Placeholder 7">
            <a:extLst>
              <a:ext uri="{FF2B5EF4-FFF2-40B4-BE49-F238E27FC236}">
                <a16:creationId xmlns="" xmlns:a16="http://schemas.microsoft.com/office/drawing/2014/main" id="{8EF357A5-40C6-41A4-B1BE-0AF78D459AC3}"/>
              </a:ext>
            </a:extLst>
          </p:cNvPr>
          <p:cNvSpPr>
            <a:spLocks noGrp="1"/>
          </p:cNvSpPr>
          <p:nvPr>
            <p:ph type="sldNum" sz="quarter" idx="18"/>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2892789397"/>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14" name="Group 13">
            <a:extLst>
              <a:ext uri="{FF2B5EF4-FFF2-40B4-BE49-F238E27FC236}">
                <a16:creationId xmlns="" xmlns:a16="http://schemas.microsoft.com/office/drawing/2014/main" id="{846D6A0C-E2C3-43CB-83D0-B5F6221079CA}"/>
              </a:ext>
            </a:extLst>
          </p:cNvPr>
          <p:cNvGrpSpPr/>
          <p:nvPr userDrawn="1"/>
        </p:nvGrpSpPr>
        <p:grpSpPr>
          <a:xfrm flipH="1">
            <a:off x="2076202" y="1374276"/>
            <a:ext cx="7324426" cy="3883523"/>
            <a:chOff x="252031" y="-22763"/>
            <a:chExt cx="7324426" cy="7269964"/>
          </a:xfrm>
        </p:grpSpPr>
        <p:sp>
          <p:nvSpPr>
            <p:cNvPr id="16" name="Rectangle 15">
              <a:extLst>
                <a:ext uri="{FF2B5EF4-FFF2-40B4-BE49-F238E27FC236}">
                  <a16:creationId xmlns="" xmlns:a16="http://schemas.microsoft.com/office/drawing/2014/main" id="{EDC96296-0FBF-47A5-9D6A-5D9BB647A4D7}"/>
                </a:ext>
              </a:extLst>
            </p:cNvPr>
            <p:cNvSpPr/>
            <p:nvPr userDrawn="1"/>
          </p:nvSpPr>
          <p:spPr>
            <a:xfrm>
              <a:off x="979714" y="1181211"/>
              <a:ext cx="6117771" cy="6065990"/>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15" name="Rectangle 14">
              <a:extLst>
                <a:ext uri="{FF2B5EF4-FFF2-40B4-BE49-F238E27FC236}">
                  <a16:creationId xmlns="" xmlns:a16="http://schemas.microsoft.com/office/drawing/2014/main" id="{F997D03F-0BE2-458F-92A2-4FE73B0FBF51}"/>
                </a:ext>
              </a:extLst>
            </p:cNvPr>
            <p:cNvSpPr/>
            <p:nvPr userDrawn="1"/>
          </p:nvSpPr>
          <p:spPr>
            <a:xfrm>
              <a:off x="500743" y="-22763"/>
              <a:ext cx="7075714" cy="5878284"/>
            </a:xfrm>
            <a:prstGeom prst="rect">
              <a:avLst/>
            </a:prstGeom>
            <a:no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 xmlns:a16="http://schemas.microsoft.com/office/drawing/2014/main" id="{53F17719-10FE-433E-9CCC-4509DE17F22A}"/>
                </a:ext>
              </a:extLst>
            </p:cNvPr>
            <p:cNvSpPr/>
            <p:nvPr userDrawn="1"/>
          </p:nvSpPr>
          <p:spPr>
            <a:xfrm>
              <a:off x="252031" y="655467"/>
              <a:ext cx="6475341" cy="5701790"/>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 xmlns:a16="http://schemas.microsoft.com/office/drawing/2014/main" id="{0DE73F1A-AAF0-4EB4-8DF0-C152BD93C69B}"/>
              </a:ext>
            </a:extLst>
          </p:cNvPr>
          <p:cNvSpPr>
            <a:spLocks noGrp="1"/>
          </p:cNvSpPr>
          <p:nvPr>
            <p:ph type="ctrTitle" hasCustomPrompt="1"/>
          </p:nvPr>
        </p:nvSpPr>
        <p:spPr>
          <a:xfrm>
            <a:off x="2791372" y="2238426"/>
            <a:ext cx="6609256" cy="1508126"/>
          </a:xfrm>
        </p:spPr>
        <p:txBody>
          <a:bodyPr anchor="b">
            <a:normAutofit/>
          </a:bodyPr>
          <a:lstStyle>
            <a:lvl1pPr algn="ctr">
              <a:defRPr sz="4400" b="1">
                <a:solidFill>
                  <a:schemeClr val="bg1"/>
                </a:solidFill>
                <a:latin typeface="+mj-lt"/>
              </a:defRPr>
            </a:lvl1pPr>
          </a:lstStyle>
          <a:p>
            <a:r>
              <a:rPr lang="en-US" dirty="0"/>
              <a:t>Click to edit </a:t>
            </a:r>
            <a:br>
              <a:rPr lang="en-US" dirty="0"/>
            </a:br>
            <a:r>
              <a:rPr lang="en-US" dirty="0"/>
              <a:t>Master title style</a:t>
            </a:r>
          </a:p>
        </p:txBody>
      </p:sp>
      <p:sp>
        <p:nvSpPr>
          <p:cNvPr id="3" name="Subtitle 2">
            <a:extLst>
              <a:ext uri="{FF2B5EF4-FFF2-40B4-BE49-F238E27FC236}">
                <a16:creationId xmlns="" xmlns:a16="http://schemas.microsoft.com/office/drawing/2014/main" id="{A3075AE6-92D3-4205-B268-E1AD6C5901DE}"/>
              </a:ext>
            </a:extLst>
          </p:cNvPr>
          <p:cNvSpPr>
            <a:spLocks noGrp="1"/>
          </p:cNvSpPr>
          <p:nvPr>
            <p:ph type="subTitle" idx="1"/>
          </p:nvPr>
        </p:nvSpPr>
        <p:spPr>
          <a:xfrm>
            <a:off x="2791372" y="3838627"/>
            <a:ext cx="6609256" cy="450503"/>
          </a:xfrm>
        </p:spPr>
        <p:txBody>
          <a:bodyPr/>
          <a:lstStyle>
            <a:lvl1pPr marL="0" indent="0" algn="ctr">
              <a:buNone/>
              <a:defRPr sz="2400" spc="3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4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07D1B16-7058-45AD-9B19-E19CAF96683B}"/>
              </a:ext>
            </a:extLst>
          </p:cNvPr>
          <p:cNvSpPr>
            <a:spLocks noGrp="1"/>
          </p:cNvSpPr>
          <p:nvPr>
            <p:ph idx="1"/>
          </p:nvPr>
        </p:nvSpPr>
        <p:spPr>
          <a:xfrm>
            <a:off x="594519" y="1189038"/>
            <a:ext cx="11002962" cy="498792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a:extLst>
              <a:ext uri="{FF2B5EF4-FFF2-40B4-BE49-F238E27FC236}">
                <a16:creationId xmlns="" xmlns:a16="http://schemas.microsoft.com/office/drawing/2014/main" id="{B44C8ED9-0534-4EC5-8080-49DFF65B3B51}"/>
              </a:ext>
            </a:extLst>
          </p:cNvPr>
          <p:cNvSpPr>
            <a:spLocks noGrp="1"/>
          </p:cNvSpPr>
          <p:nvPr>
            <p:ph type="title" hasCustomPrompt="1"/>
          </p:nvPr>
        </p:nvSpPr>
        <p:spPr>
          <a:xfrm>
            <a:off x="594519" y="0"/>
            <a:ext cx="11002962" cy="1189038"/>
          </a:xfrm>
        </p:spPr>
        <p:txBody>
          <a:bodyPr>
            <a:normAutofit/>
          </a:bodyPr>
          <a:lstStyle>
            <a:lvl1pPr algn="ctr">
              <a:defRPr sz="3600" b="1" spc="300">
                <a:solidFill>
                  <a:schemeClr val="bg1"/>
                </a:solidFill>
                <a:latin typeface="+mn-lt"/>
              </a:defRPr>
            </a:lvl1pPr>
          </a:lstStyle>
          <a:p>
            <a:r>
              <a:rPr lang="en-US" dirty="0"/>
              <a:t>CLICK TO EDIT MASTER TITLE STYLE</a:t>
            </a:r>
          </a:p>
        </p:txBody>
      </p:sp>
      <p:sp>
        <p:nvSpPr>
          <p:cNvPr id="6" name="Footer Placeholder 5">
            <a:extLst>
              <a:ext uri="{FF2B5EF4-FFF2-40B4-BE49-F238E27FC236}">
                <a16:creationId xmlns="" xmlns:a16="http://schemas.microsoft.com/office/drawing/2014/main" id="{5BC6E0AC-4834-46AF-A953-9EE372259DE3}"/>
              </a:ext>
            </a:extLst>
          </p:cNvPr>
          <p:cNvSpPr>
            <a:spLocks noGrp="1"/>
          </p:cNvSpPr>
          <p:nvPr>
            <p:ph type="ftr" sz="quarter" idx="10"/>
          </p:nvPr>
        </p:nvSpPr>
        <p:spPr/>
        <p:txBody>
          <a:bodyPr/>
          <a:lstStyle/>
          <a:p>
            <a:r>
              <a:rPr lang="en-US" dirty="0"/>
              <a:t>Add a Footer</a:t>
            </a:r>
          </a:p>
        </p:txBody>
      </p:sp>
      <p:sp>
        <p:nvSpPr>
          <p:cNvPr id="9" name="Slide Number Placeholder 8">
            <a:extLst>
              <a:ext uri="{FF2B5EF4-FFF2-40B4-BE49-F238E27FC236}">
                <a16:creationId xmlns="" xmlns:a16="http://schemas.microsoft.com/office/drawing/2014/main" id="{0D4F2F3C-7D16-40A3-A7C1-77AE127D5D9A}"/>
              </a:ext>
            </a:extLst>
          </p:cNvPr>
          <p:cNvSpPr>
            <a:spLocks noGrp="1"/>
          </p:cNvSpPr>
          <p:nvPr>
            <p:ph type="sldNum" sz="quarter" idx="11"/>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1756861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F334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F27C465-B000-4905-9328-DBAB7930A0CF}"/>
              </a:ext>
            </a:extLst>
          </p:cNvPr>
          <p:cNvSpPr>
            <a:spLocks noGrp="1"/>
          </p:cNvSpPr>
          <p:nvPr>
            <p:ph type="title"/>
          </p:nvPr>
        </p:nvSpPr>
        <p:spPr>
          <a:xfrm>
            <a:off x="595884" y="0"/>
            <a:ext cx="11000232" cy="118872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a:extLst>
              <a:ext uri="{FF2B5EF4-FFF2-40B4-BE49-F238E27FC236}">
                <a16:creationId xmlns="" xmlns:a16="http://schemas.microsoft.com/office/drawing/2014/main" id="{FBBF3059-D5B9-418C-A60B-C3C8E261E486}"/>
              </a:ext>
            </a:extLst>
          </p:cNvPr>
          <p:cNvSpPr>
            <a:spLocks noGrp="1"/>
          </p:cNvSpPr>
          <p:nvPr>
            <p:ph type="body" idx="1"/>
          </p:nvPr>
        </p:nvSpPr>
        <p:spPr>
          <a:xfrm>
            <a:off x="595884" y="1188720"/>
            <a:ext cx="11000232" cy="498824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 xmlns:a16="http://schemas.microsoft.com/office/drawing/2014/main" id="{E087F727-48BD-4EB4-B57F-5AC03BEB1A4D}"/>
              </a:ext>
            </a:extLst>
          </p:cNvPr>
          <p:cNvSpPr>
            <a:spLocks noGrp="1"/>
          </p:cNvSpPr>
          <p:nvPr>
            <p:ph type="ftr" sz="quarter" idx="3"/>
          </p:nvPr>
        </p:nvSpPr>
        <p:spPr>
          <a:xfrm>
            <a:off x="595884" y="6468303"/>
            <a:ext cx="4114800" cy="365125"/>
          </a:xfrm>
          <a:prstGeom prst="rect">
            <a:avLst/>
          </a:prstGeom>
        </p:spPr>
        <p:txBody>
          <a:bodyPr vert="horz" lIns="91440" tIns="45720" rIns="91440" bIns="45720" rtlCol="0" anchor="ctr"/>
          <a:lstStyle>
            <a:lvl1pPr algn="l">
              <a:defRPr sz="1200">
                <a:solidFill>
                  <a:schemeClr val="bg1"/>
                </a:solidFill>
              </a:defRPr>
            </a:lvl1pPr>
          </a:lstStyle>
          <a:p>
            <a:r>
              <a:rPr lang="en-US" dirty="0"/>
              <a:t>Add a Footer</a:t>
            </a:r>
          </a:p>
        </p:txBody>
      </p:sp>
      <p:sp>
        <p:nvSpPr>
          <p:cNvPr id="9" name="Rectangle: Single Corner Snipped 8">
            <a:extLst>
              <a:ext uri="{FF2B5EF4-FFF2-40B4-BE49-F238E27FC236}">
                <a16:creationId xmlns="" xmlns:a16="http://schemas.microsoft.com/office/drawing/2014/main" id="{7166C798-72CE-4F2D-9A04-013F24A2659F}"/>
              </a:ext>
            </a:extLst>
          </p:cNvPr>
          <p:cNvSpPr/>
          <p:nvPr userDrawn="1"/>
        </p:nvSpPr>
        <p:spPr>
          <a:xfrm flipH="1">
            <a:off x="11549269" y="6356350"/>
            <a:ext cx="642731" cy="501650"/>
          </a:xfrm>
          <a:prstGeom prst="snip1Rect">
            <a:avLst/>
          </a:prstGeom>
          <a:gradFill>
            <a:gsLst>
              <a:gs pos="0">
                <a:srgbClr val="038B30">
                  <a:alpha val="70000"/>
                </a:srgbClr>
              </a:gs>
              <a:gs pos="50000">
                <a:srgbClr val="05EE55">
                  <a:alpha val="70000"/>
                </a:srgbClr>
              </a:gs>
              <a:gs pos="100000">
                <a:srgbClr val="C0F4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Slide Number Placeholder 5">
            <a:extLst>
              <a:ext uri="{FF2B5EF4-FFF2-40B4-BE49-F238E27FC236}">
                <a16:creationId xmlns="" xmlns:a16="http://schemas.microsoft.com/office/drawing/2014/main" id="{3ACE58C5-CE1C-415B-8591-25A53FF2AE88}"/>
              </a:ext>
            </a:extLst>
          </p:cNvPr>
          <p:cNvSpPr>
            <a:spLocks noGrp="1"/>
          </p:cNvSpPr>
          <p:nvPr>
            <p:ph type="sldNum" sz="quarter" idx="4"/>
          </p:nvPr>
        </p:nvSpPr>
        <p:spPr>
          <a:xfrm>
            <a:off x="11549269" y="6405746"/>
            <a:ext cx="642731" cy="407804"/>
          </a:xfrm>
          <a:prstGeom prst="rect">
            <a:avLst/>
          </a:prstGeom>
        </p:spPr>
        <p:txBody>
          <a:bodyPr vert="horz" lIns="91440" tIns="45720" rIns="91440" bIns="45720" rtlCol="0" anchor="ctr"/>
          <a:lstStyle>
            <a:lvl1pPr algn="ctr">
              <a:defRPr sz="1200">
                <a:solidFill>
                  <a:schemeClr val="bg1"/>
                </a:solidFill>
              </a:defRPr>
            </a:lvl1p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2465277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51" r:id="rId4"/>
    <p:sldLayoutId id="2147483653" r:id="rId5"/>
    <p:sldLayoutId id="2147483657" r:id="rId6"/>
    <p:sldLayoutId id="2147483663" r:id="rId7"/>
    <p:sldLayoutId id="2147483669" r:id="rId8"/>
    <p:sldLayoutId id="2147483661" r:id="rId9"/>
    <p:sldLayoutId id="2147483666" r:id="rId10"/>
    <p:sldLayoutId id="2147483670" r:id="rId11"/>
    <p:sldLayoutId id="2147483667" r:id="rId12"/>
    <p:sldLayoutId id="2147483668" r:id="rId13"/>
    <p:sldLayoutId id="2147483655" r:id="rId14"/>
  </p:sldLayoutIdLst>
  <p:hf hdr="0" ftr="0" dt="0"/>
  <p:txStyles>
    <p:titleStyle>
      <a:lvl1pPr algn="ctr" defTabSz="914400" rtl="0" eaLnBrk="1" latinLnBrk="0" hangingPunct="1">
        <a:lnSpc>
          <a:spcPct val="90000"/>
        </a:lnSpc>
        <a:spcBef>
          <a:spcPct val="0"/>
        </a:spcBef>
        <a:buNone/>
        <a:defRPr sz="4400" b="1" kern="1200" cap="all"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 userDrawn="1">
          <p15:clr>
            <a:srgbClr val="F26B43"/>
          </p15:clr>
        </p15:guide>
        <p15:guide id="2" pos="73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F3342"/>
        </a:solidFill>
        <a:effectLst/>
      </p:bgPr>
    </p:bg>
    <p:spTree>
      <p:nvGrpSpPr>
        <p:cNvPr id="1" name=""/>
        <p:cNvGrpSpPr/>
        <p:nvPr/>
      </p:nvGrpSpPr>
      <p:grpSpPr>
        <a:xfrm>
          <a:off x="0" y="0"/>
          <a:ext cx="0" cy="0"/>
          <a:chOff x="0" y="0"/>
          <a:chExt cx="0" cy="0"/>
        </a:xfrm>
      </p:grpSpPr>
      <p:pic>
        <p:nvPicPr>
          <p:cNvPr id="5" name="Picture Placeholder 4" descr="Triangular design of a roof">
            <a:extLst>
              <a:ext uri="{FF2B5EF4-FFF2-40B4-BE49-F238E27FC236}">
                <a16:creationId xmlns="" xmlns:a16="http://schemas.microsoft.com/office/drawing/2014/main" id="{01F590AB-1AF1-489D-B942-2800AE8629C3}"/>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35" name="Rectangle 34">
            <a:extLst>
              <a:ext uri="{FF2B5EF4-FFF2-40B4-BE49-F238E27FC236}">
                <a16:creationId xmlns="" xmlns:a16="http://schemas.microsoft.com/office/drawing/2014/main" id="{B6C8E487-ADDC-4F1B-A30A-BAABB4998F49}"/>
              </a:ext>
              <a:ext uri="{C183D7F6-B498-43B3-948B-1728B52AA6E4}">
                <adec:decorative xmlns="" xmlns:adec="http://schemas.microsoft.com/office/drawing/2017/decorative" val="1"/>
              </a:ext>
            </a:extLst>
          </p:cNvPr>
          <p:cNvSpPr/>
          <p:nvPr/>
        </p:nvSpPr>
        <p:spPr>
          <a:xfrm>
            <a:off x="-62389" y="0"/>
            <a:ext cx="12192000" cy="6858000"/>
          </a:xfrm>
          <a:prstGeom prst="rect">
            <a:avLst/>
          </a:prstGeom>
          <a:solidFill>
            <a:srgbClr val="2F334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grpSp>
        <p:nvGrpSpPr>
          <p:cNvPr id="40" name="Group 39" descr="Accent squares:  white open shape, shaded green block, and white block with text placeholder.">
            <a:extLst>
              <a:ext uri="{FF2B5EF4-FFF2-40B4-BE49-F238E27FC236}">
                <a16:creationId xmlns="" xmlns:a16="http://schemas.microsoft.com/office/drawing/2014/main" id="{11BEC607-8474-408E-A7AC-48A065F31B63}"/>
              </a:ext>
            </a:extLst>
          </p:cNvPr>
          <p:cNvGrpSpPr/>
          <p:nvPr/>
        </p:nvGrpSpPr>
        <p:grpSpPr>
          <a:xfrm flipH="1">
            <a:off x="2076202" y="1374276"/>
            <a:ext cx="7324426" cy="3883523"/>
            <a:chOff x="252031" y="-22763"/>
            <a:chExt cx="7324426" cy="7269964"/>
          </a:xfrm>
        </p:grpSpPr>
        <p:sp>
          <p:nvSpPr>
            <p:cNvPr id="42" name="Rectangle 41">
              <a:extLst>
                <a:ext uri="{FF2B5EF4-FFF2-40B4-BE49-F238E27FC236}">
                  <a16:creationId xmlns="" xmlns:a16="http://schemas.microsoft.com/office/drawing/2014/main" id="{B601E3FC-2016-4085-9A4B-A172702EAAE1}"/>
                </a:ext>
              </a:extLst>
            </p:cNvPr>
            <p:cNvSpPr/>
            <p:nvPr userDrawn="1"/>
          </p:nvSpPr>
          <p:spPr>
            <a:xfrm>
              <a:off x="979714" y="1181211"/>
              <a:ext cx="6117771" cy="6065990"/>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a:t>
              </a:r>
            </a:p>
            <a:p>
              <a:pPr algn="ctr"/>
              <a:endParaRPr lang="en-US" dirty="0"/>
            </a:p>
          </p:txBody>
        </p:sp>
        <p:sp>
          <p:nvSpPr>
            <p:cNvPr id="41" name="Rectangle 40">
              <a:extLst>
                <a:ext uri="{FF2B5EF4-FFF2-40B4-BE49-F238E27FC236}">
                  <a16:creationId xmlns="" xmlns:a16="http://schemas.microsoft.com/office/drawing/2014/main" id="{2CBF662F-A198-4AD3-8EBC-0EC9A52B2994}"/>
                </a:ext>
              </a:extLst>
            </p:cNvPr>
            <p:cNvSpPr/>
            <p:nvPr userDrawn="1"/>
          </p:nvSpPr>
          <p:spPr>
            <a:xfrm>
              <a:off x="500743" y="-22763"/>
              <a:ext cx="7075714" cy="5878284"/>
            </a:xfrm>
            <a:prstGeom prst="rect">
              <a:avLst/>
            </a:prstGeom>
            <a:no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 xmlns:a16="http://schemas.microsoft.com/office/drawing/2014/main" id="{142E86C5-8E5F-4620-A4FB-D1F926179D18}"/>
                </a:ext>
              </a:extLst>
            </p:cNvPr>
            <p:cNvSpPr/>
            <p:nvPr userDrawn="1"/>
          </p:nvSpPr>
          <p:spPr>
            <a:xfrm>
              <a:off x="252031" y="655467"/>
              <a:ext cx="6475341" cy="5701790"/>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Title 5">
            <a:extLst>
              <a:ext uri="{FF2B5EF4-FFF2-40B4-BE49-F238E27FC236}">
                <a16:creationId xmlns="" xmlns:a16="http://schemas.microsoft.com/office/drawing/2014/main" id="{7E0E8055-17FA-43CE-9F03-E712F496B7CF}"/>
              </a:ext>
            </a:extLst>
          </p:cNvPr>
          <p:cNvSpPr>
            <a:spLocks noGrp="1"/>
          </p:cNvSpPr>
          <p:nvPr>
            <p:ph type="ctrTitle"/>
          </p:nvPr>
        </p:nvSpPr>
        <p:spPr/>
        <p:txBody>
          <a:bodyPr>
            <a:normAutofit fontScale="90000"/>
          </a:bodyPr>
          <a:lstStyle/>
          <a:p>
            <a:r>
              <a:rPr lang="en-US" b="0" cap="none" dirty="0" smtClean="0">
                <a:latin typeface="Comic Sans MS" panose="030F0702030302020204" pitchFamily="66" charset="0"/>
              </a:rPr>
              <a:t>Software </a:t>
            </a:r>
            <a:r>
              <a:rPr lang="en-US" b="0" cap="none" dirty="0" smtClean="0">
                <a:latin typeface="Comic Sans MS" panose="030F0702030302020204" pitchFamily="66" charset="0"/>
              </a:rPr>
              <a:t>Design Considerations for Multicore</a:t>
            </a:r>
            <a:r>
              <a:rPr lang="en-US" b="0" dirty="0" smtClean="0">
                <a:latin typeface="Comic Sans MS" panose="030F0702030302020204" pitchFamily="66" charset="0"/>
              </a:rPr>
              <a:t> CPUs</a:t>
            </a:r>
            <a:endParaRPr lang="en-US" b="0" dirty="0">
              <a:latin typeface="Comic Sans MS" panose="030F0702030302020204" pitchFamily="66" charset="0"/>
            </a:endParaRPr>
          </a:p>
        </p:txBody>
      </p:sp>
      <p:sp>
        <p:nvSpPr>
          <p:cNvPr id="7" name="Subtitle 6">
            <a:extLst>
              <a:ext uri="{FF2B5EF4-FFF2-40B4-BE49-F238E27FC236}">
                <a16:creationId xmlns="" xmlns:a16="http://schemas.microsoft.com/office/drawing/2014/main" id="{9935280A-EBD5-4EFA-81A0-313C85F987EC}"/>
              </a:ext>
            </a:extLst>
          </p:cNvPr>
          <p:cNvSpPr>
            <a:spLocks noGrp="1"/>
          </p:cNvSpPr>
          <p:nvPr>
            <p:ph type="subTitle" idx="1"/>
          </p:nvPr>
        </p:nvSpPr>
        <p:spPr/>
        <p:txBody>
          <a:bodyPr/>
          <a:lstStyle/>
          <a:p>
            <a:r>
              <a:rPr lang="en-US" dirty="0" smtClean="0"/>
              <a:t>SMP dilemmas revisited</a:t>
            </a:r>
            <a:endParaRPr lang="en-US" dirty="0"/>
          </a:p>
        </p:txBody>
      </p:sp>
    </p:spTree>
    <p:extLst>
      <p:ext uri="{BB962C8B-B14F-4D97-AF65-F5344CB8AC3E}">
        <p14:creationId xmlns:p14="http://schemas.microsoft.com/office/powerpoint/2010/main" val="2506210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Where the total work for a process is S+P </a:t>
            </a:r>
          </a:p>
          <a:p>
            <a:r>
              <a:rPr lang="en-CA" dirty="0"/>
              <a:t>a</a:t>
            </a:r>
            <a:r>
              <a:rPr lang="en-CA" dirty="0" smtClean="0"/>
              <a:t>nd S is the scalar (1 core) part of a process</a:t>
            </a:r>
          </a:p>
          <a:p>
            <a:r>
              <a:rPr lang="en-CA" dirty="0"/>
              <a:t>a</a:t>
            </a:r>
            <a:r>
              <a:rPr lang="en-CA" dirty="0" smtClean="0"/>
              <a:t>nd P is the parallelizable part of a process </a:t>
            </a:r>
          </a:p>
          <a:p>
            <a:r>
              <a:rPr lang="en-CA" dirty="0" smtClean="0"/>
              <a:t>The minimum execution time is S and the maximum speedup is S/(S+P)</a:t>
            </a:r>
            <a:endParaRPr lang="en-CA" dirty="0"/>
          </a:p>
          <a:p>
            <a:r>
              <a:rPr lang="en-CA" dirty="0" smtClean="0"/>
              <a:t>The execution time using n processing elements is:   T(n) = S + </a:t>
            </a:r>
            <a:r>
              <a:rPr lang="en-CA" dirty="0" err="1" smtClean="0"/>
              <a:t>P/n</a:t>
            </a:r>
            <a:endParaRPr lang="en-CA" dirty="0" smtClean="0"/>
          </a:p>
          <a:p>
            <a:pPr marL="0" indent="0">
              <a:buNone/>
            </a:pPr>
            <a:r>
              <a:rPr lang="en-CA" dirty="0" smtClean="0"/>
              <a:t>Example with</a:t>
            </a:r>
          </a:p>
          <a:p>
            <a:pPr marL="0" indent="0">
              <a:buNone/>
            </a:pPr>
            <a:r>
              <a:rPr lang="en-CA" dirty="0" smtClean="0"/>
              <a:t>S=10.0 P=90.0</a:t>
            </a:r>
          </a:p>
          <a:p>
            <a:pPr marL="0" indent="0">
              <a:buNone/>
            </a:pPr>
            <a:r>
              <a:rPr lang="en-CA" dirty="0" smtClean="0"/>
              <a:t>Max 10X speedup</a:t>
            </a:r>
            <a:endParaRPr lang="en-CA" dirty="0"/>
          </a:p>
        </p:txBody>
      </p:sp>
      <p:sp>
        <p:nvSpPr>
          <p:cNvPr id="3" name="Title 2"/>
          <p:cNvSpPr>
            <a:spLocks noGrp="1"/>
          </p:cNvSpPr>
          <p:nvPr>
            <p:ph type="title"/>
          </p:nvPr>
        </p:nvSpPr>
        <p:spPr/>
        <p:txBody>
          <a:bodyPr/>
          <a:lstStyle/>
          <a:p>
            <a:r>
              <a:rPr lang="en-CA" cap="none" dirty="0" smtClean="0"/>
              <a:t>Amdahl’s Law (easy way)</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10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49330702"/>
              </p:ext>
            </p:extLst>
          </p:nvPr>
        </p:nvGraphicFramePr>
        <p:xfrm>
          <a:off x="3887285" y="3830429"/>
          <a:ext cx="5273967" cy="2842371"/>
        </p:xfrm>
        <a:graphic>
          <a:graphicData uri="http://schemas.openxmlformats.org/drawingml/2006/table">
            <a:tbl>
              <a:tblPr firstRow="1" bandRow="1">
                <a:tableStyleId>{5C22544A-7EE6-4342-B048-85BDC9FD1C3A}</a:tableStyleId>
              </a:tblPr>
              <a:tblGrid>
                <a:gridCol w="846640"/>
                <a:gridCol w="828675"/>
                <a:gridCol w="1162050"/>
                <a:gridCol w="883847"/>
                <a:gridCol w="1552755"/>
              </a:tblGrid>
              <a:tr h="389084">
                <a:tc>
                  <a:txBody>
                    <a:bodyPr/>
                    <a:lstStyle/>
                    <a:p>
                      <a:r>
                        <a:rPr lang="en-CA" dirty="0" smtClean="0"/>
                        <a:t>n</a:t>
                      </a:r>
                      <a:endParaRPr lang="en-CA" dirty="0"/>
                    </a:p>
                  </a:txBody>
                  <a:tcPr/>
                </a:tc>
                <a:tc>
                  <a:txBody>
                    <a:bodyPr/>
                    <a:lstStyle/>
                    <a:p>
                      <a:r>
                        <a:rPr lang="en-CA" dirty="0" smtClean="0"/>
                        <a:t>T(n)</a:t>
                      </a:r>
                      <a:endParaRPr lang="en-CA" dirty="0"/>
                    </a:p>
                  </a:txBody>
                  <a:tcPr/>
                </a:tc>
                <a:tc>
                  <a:txBody>
                    <a:bodyPr/>
                    <a:lstStyle/>
                    <a:p>
                      <a:r>
                        <a:rPr lang="en-CA" dirty="0" smtClean="0"/>
                        <a:t>Speedup</a:t>
                      </a:r>
                      <a:endParaRPr lang="en-CA" dirty="0"/>
                    </a:p>
                  </a:txBody>
                  <a:tcPr/>
                </a:tc>
                <a:tc>
                  <a:txBody>
                    <a:bodyPr/>
                    <a:lstStyle/>
                    <a:p>
                      <a:r>
                        <a:rPr lang="en-CA" dirty="0" smtClean="0"/>
                        <a:t>S = 10.0</a:t>
                      </a:r>
                      <a:endParaRPr lang="en-CA" dirty="0"/>
                    </a:p>
                  </a:txBody>
                  <a:tcPr/>
                </a:tc>
                <a:tc>
                  <a:txBody>
                    <a:bodyPr/>
                    <a:lstStyle/>
                    <a:p>
                      <a:r>
                        <a:rPr lang="en-CA" dirty="0" err="1" smtClean="0"/>
                        <a:t>P/n</a:t>
                      </a:r>
                      <a:r>
                        <a:rPr lang="en-CA" dirty="0" smtClean="0"/>
                        <a:t> = 90.0/n</a:t>
                      </a:r>
                      <a:endParaRPr lang="en-CA" dirty="0"/>
                    </a:p>
                  </a:txBody>
                  <a:tcPr/>
                </a:tc>
              </a:tr>
              <a:tr h="301850">
                <a:tc>
                  <a:txBody>
                    <a:bodyPr/>
                    <a:lstStyle/>
                    <a:p>
                      <a:r>
                        <a:rPr lang="en-CA" dirty="0" smtClean="0"/>
                        <a:t>1</a:t>
                      </a:r>
                      <a:endParaRPr lang="en-CA" dirty="0"/>
                    </a:p>
                  </a:txBody>
                  <a:tcPr/>
                </a:tc>
                <a:tc>
                  <a:txBody>
                    <a:bodyPr/>
                    <a:lstStyle/>
                    <a:p>
                      <a:r>
                        <a:rPr lang="en-CA" dirty="0" smtClean="0"/>
                        <a:t>100.0</a:t>
                      </a:r>
                      <a:endParaRPr lang="en-CA" dirty="0"/>
                    </a:p>
                  </a:txBody>
                  <a:tcPr/>
                </a:tc>
                <a:tc>
                  <a:txBody>
                    <a:bodyPr/>
                    <a:lstStyle/>
                    <a:p>
                      <a:r>
                        <a:rPr lang="en-CA" dirty="0" smtClean="0"/>
                        <a:t>1.0X</a:t>
                      </a:r>
                      <a:endParaRPr lang="en-CA" dirty="0"/>
                    </a:p>
                  </a:txBody>
                  <a:tcPr/>
                </a:tc>
                <a:tc>
                  <a:txBody>
                    <a:bodyPr/>
                    <a:lstStyle/>
                    <a:p>
                      <a:r>
                        <a:rPr lang="en-CA" dirty="0" smtClean="0"/>
                        <a:t>10.0</a:t>
                      </a:r>
                      <a:endParaRPr lang="en-CA" dirty="0"/>
                    </a:p>
                  </a:txBody>
                  <a:tcPr/>
                </a:tc>
                <a:tc>
                  <a:txBody>
                    <a:bodyPr/>
                    <a:lstStyle/>
                    <a:p>
                      <a:r>
                        <a:rPr lang="en-CA" dirty="0" smtClean="0"/>
                        <a:t>90.0</a:t>
                      </a:r>
                      <a:endParaRPr lang="en-CA" dirty="0"/>
                    </a:p>
                  </a:txBody>
                  <a:tcPr/>
                </a:tc>
              </a:tr>
              <a:tr h="301850">
                <a:tc>
                  <a:txBody>
                    <a:bodyPr/>
                    <a:lstStyle/>
                    <a:p>
                      <a:r>
                        <a:rPr lang="en-CA" dirty="0" smtClean="0"/>
                        <a:t>10</a:t>
                      </a:r>
                      <a:endParaRPr lang="en-CA" dirty="0"/>
                    </a:p>
                  </a:txBody>
                  <a:tcPr/>
                </a:tc>
                <a:tc>
                  <a:txBody>
                    <a:bodyPr/>
                    <a:lstStyle/>
                    <a:p>
                      <a:r>
                        <a:rPr lang="en-CA" dirty="0" smtClean="0"/>
                        <a:t>19.0</a:t>
                      </a:r>
                      <a:endParaRPr lang="en-CA" dirty="0"/>
                    </a:p>
                  </a:txBody>
                  <a:tcPr/>
                </a:tc>
                <a:tc>
                  <a:txBody>
                    <a:bodyPr/>
                    <a:lstStyle/>
                    <a:p>
                      <a:r>
                        <a:rPr lang="en-CA" dirty="0" smtClean="0"/>
                        <a:t>5.263X</a:t>
                      </a:r>
                      <a:endParaRPr lang="en-CA" dirty="0"/>
                    </a:p>
                  </a:txBody>
                  <a:tcPr/>
                </a:tc>
                <a:tc>
                  <a:txBody>
                    <a:bodyPr/>
                    <a:lstStyle/>
                    <a:p>
                      <a:r>
                        <a:rPr lang="en-CA" dirty="0" smtClean="0"/>
                        <a:t>10.0</a:t>
                      </a:r>
                      <a:endParaRPr lang="en-CA" dirty="0"/>
                    </a:p>
                  </a:txBody>
                  <a:tcPr/>
                </a:tc>
                <a:tc>
                  <a:txBody>
                    <a:bodyPr/>
                    <a:lstStyle/>
                    <a:p>
                      <a:r>
                        <a:rPr lang="en-CA" dirty="0" smtClean="0"/>
                        <a:t>9.0</a:t>
                      </a:r>
                      <a:endParaRPr lang="en-CA" dirty="0"/>
                    </a:p>
                  </a:txBody>
                  <a:tcPr/>
                </a:tc>
              </a:tr>
              <a:tr h="301850">
                <a:tc>
                  <a:txBody>
                    <a:bodyPr/>
                    <a:lstStyle/>
                    <a:p>
                      <a:r>
                        <a:rPr lang="en-CA" dirty="0" smtClean="0"/>
                        <a:t>20</a:t>
                      </a:r>
                      <a:endParaRPr lang="en-CA" dirty="0"/>
                    </a:p>
                  </a:txBody>
                  <a:tcPr/>
                </a:tc>
                <a:tc>
                  <a:txBody>
                    <a:bodyPr/>
                    <a:lstStyle/>
                    <a:p>
                      <a:r>
                        <a:rPr lang="en-CA" dirty="0" smtClean="0"/>
                        <a:t>14.5</a:t>
                      </a:r>
                      <a:endParaRPr lang="en-CA" dirty="0"/>
                    </a:p>
                  </a:txBody>
                  <a:tcPr/>
                </a:tc>
                <a:tc>
                  <a:txBody>
                    <a:bodyPr/>
                    <a:lstStyle/>
                    <a:p>
                      <a:r>
                        <a:rPr lang="en-CA" dirty="0" smtClean="0"/>
                        <a:t>6.896X</a:t>
                      </a:r>
                      <a:endParaRPr lang="en-CA" dirty="0"/>
                    </a:p>
                  </a:txBody>
                  <a:tcPr/>
                </a:tc>
                <a:tc>
                  <a:txBody>
                    <a:bodyPr/>
                    <a:lstStyle/>
                    <a:p>
                      <a:r>
                        <a:rPr lang="en-CA" dirty="0" smtClean="0"/>
                        <a:t>10.0</a:t>
                      </a:r>
                      <a:endParaRPr lang="en-CA" dirty="0"/>
                    </a:p>
                  </a:txBody>
                  <a:tcPr/>
                </a:tc>
                <a:tc>
                  <a:txBody>
                    <a:bodyPr/>
                    <a:lstStyle/>
                    <a:p>
                      <a:r>
                        <a:rPr lang="en-CA" dirty="0" smtClean="0"/>
                        <a:t>4.5</a:t>
                      </a:r>
                      <a:endParaRPr lang="en-CA" dirty="0"/>
                    </a:p>
                  </a:txBody>
                  <a:tcPr/>
                </a:tc>
              </a:tr>
              <a:tr h="301850">
                <a:tc>
                  <a:txBody>
                    <a:bodyPr/>
                    <a:lstStyle/>
                    <a:p>
                      <a:r>
                        <a:rPr lang="en-CA" dirty="0" smtClean="0"/>
                        <a:t>100</a:t>
                      </a:r>
                      <a:endParaRPr lang="en-CA" dirty="0"/>
                    </a:p>
                  </a:txBody>
                  <a:tcPr/>
                </a:tc>
                <a:tc>
                  <a:txBody>
                    <a:bodyPr/>
                    <a:lstStyle/>
                    <a:p>
                      <a:r>
                        <a:rPr lang="en-CA" dirty="0" smtClean="0"/>
                        <a:t>10.9</a:t>
                      </a:r>
                      <a:endParaRPr lang="en-CA" dirty="0"/>
                    </a:p>
                  </a:txBody>
                  <a:tcPr/>
                </a:tc>
                <a:tc>
                  <a:txBody>
                    <a:bodyPr/>
                    <a:lstStyle/>
                    <a:p>
                      <a:r>
                        <a:rPr lang="en-CA" dirty="0" smtClean="0"/>
                        <a:t>9.174X</a:t>
                      </a:r>
                      <a:endParaRPr lang="en-C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10.0</a:t>
                      </a:r>
                    </a:p>
                  </a:txBody>
                  <a:tcPr/>
                </a:tc>
                <a:tc>
                  <a:txBody>
                    <a:bodyPr/>
                    <a:lstStyle/>
                    <a:p>
                      <a:r>
                        <a:rPr lang="en-CA" dirty="0" smtClean="0"/>
                        <a:t>0.90</a:t>
                      </a:r>
                      <a:endParaRPr lang="en-CA" dirty="0"/>
                    </a:p>
                  </a:txBody>
                  <a:tcPr/>
                </a:tc>
              </a:tr>
              <a:tr h="301850">
                <a:tc>
                  <a:txBody>
                    <a:bodyPr/>
                    <a:lstStyle/>
                    <a:p>
                      <a:r>
                        <a:rPr lang="en-CA" dirty="0" smtClean="0"/>
                        <a:t>1000</a:t>
                      </a:r>
                      <a:endParaRPr lang="en-CA" dirty="0"/>
                    </a:p>
                  </a:txBody>
                  <a:tcPr/>
                </a:tc>
                <a:tc>
                  <a:txBody>
                    <a:bodyPr/>
                    <a:lstStyle/>
                    <a:p>
                      <a:r>
                        <a:rPr lang="en-CA" dirty="0" smtClean="0"/>
                        <a:t>10.09</a:t>
                      </a:r>
                      <a:endParaRPr lang="en-CA" dirty="0"/>
                    </a:p>
                  </a:txBody>
                  <a:tcPr/>
                </a:tc>
                <a:tc>
                  <a:txBody>
                    <a:bodyPr/>
                    <a:lstStyle/>
                    <a:p>
                      <a:r>
                        <a:rPr lang="en-CA" dirty="0" smtClean="0"/>
                        <a:t>9.911X</a:t>
                      </a:r>
                      <a:endParaRPr lang="en-CA" dirty="0"/>
                    </a:p>
                  </a:txBody>
                  <a:tcPr/>
                </a:tc>
                <a:tc>
                  <a:txBody>
                    <a:bodyPr/>
                    <a:lstStyle/>
                    <a:p>
                      <a:r>
                        <a:rPr lang="en-CA" dirty="0" smtClean="0"/>
                        <a:t>10.0</a:t>
                      </a:r>
                      <a:endParaRPr lang="en-CA" dirty="0"/>
                    </a:p>
                  </a:txBody>
                  <a:tcPr/>
                </a:tc>
                <a:tc>
                  <a:txBody>
                    <a:bodyPr/>
                    <a:lstStyle/>
                    <a:p>
                      <a:r>
                        <a:rPr lang="en-CA" dirty="0" smtClean="0"/>
                        <a:t>0.09</a:t>
                      </a:r>
                      <a:endParaRPr lang="en-CA" dirty="0"/>
                    </a:p>
                  </a:txBody>
                  <a:tcPr/>
                </a:tc>
              </a:tr>
              <a:tr h="373491">
                <a:tc>
                  <a:txBody>
                    <a:bodyPr/>
                    <a:lstStyle/>
                    <a:p>
                      <a:r>
                        <a:rPr lang="en-CA" dirty="0" smtClean="0"/>
                        <a:t>10000</a:t>
                      </a:r>
                      <a:endParaRPr lang="en-CA" dirty="0"/>
                    </a:p>
                  </a:txBody>
                  <a:tcPr/>
                </a:tc>
                <a:tc>
                  <a:txBody>
                    <a:bodyPr/>
                    <a:lstStyle/>
                    <a:p>
                      <a:r>
                        <a:rPr lang="en-CA" dirty="0" smtClean="0"/>
                        <a:t>10.009</a:t>
                      </a:r>
                      <a:endParaRPr lang="en-CA" dirty="0"/>
                    </a:p>
                  </a:txBody>
                  <a:tcPr/>
                </a:tc>
                <a:tc>
                  <a:txBody>
                    <a:bodyPr/>
                    <a:lstStyle/>
                    <a:p>
                      <a:r>
                        <a:rPr lang="en-CA" dirty="0" smtClean="0"/>
                        <a:t>9.991X</a:t>
                      </a:r>
                      <a:endParaRPr lang="en-CA" dirty="0"/>
                    </a:p>
                  </a:txBody>
                  <a:tcPr/>
                </a:tc>
                <a:tc>
                  <a:txBody>
                    <a:bodyPr/>
                    <a:lstStyle/>
                    <a:p>
                      <a:r>
                        <a:rPr lang="en-CA" dirty="0" smtClean="0"/>
                        <a:t>10.0</a:t>
                      </a:r>
                      <a:endParaRPr lang="en-CA" dirty="0"/>
                    </a:p>
                  </a:txBody>
                  <a:tcPr/>
                </a:tc>
                <a:tc>
                  <a:txBody>
                    <a:bodyPr/>
                    <a:lstStyle/>
                    <a:p>
                      <a:r>
                        <a:rPr lang="en-CA" dirty="0" smtClean="0"/>
                        <a:t>0.009</a:t>
                      </a:r>
                      <a:endParaRPr lang="en-CA" dirty="0"/>
                    </a:p>
                  </a:txBody>
                  <a:tcPr/>
                </a:tc>
              </a:tr>
            </a:tbl>
          </a:graphicData>
        </a:graphic>
      </p:graphicFrame>
    </p:spTree>
    <p:extLst>
      <p:ext uri="{BB962C8B-B14F-4D97-AF65-F5344CB8AC3E}">
        <p14:creationId xmlns:p14="http://schemas.microsoft.com/office/powerpoint/2010/main" val="2725658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cap="none" dirty="0" smtClean="0"/>
              <a:t>Amdahl’s Law (graph)</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11</a:t>
            </a:fld>
            <a:endParaRPr lang="en-US" dirty="0"/>
          </a:p>
        </p:txBody>
      </p:sp>
      <p:sp>
        <p:nvSpPr>
          <p:cNvPr id="6" name="Rectangle 5"/>
          <p:cNvSpPr/>
          <p:nvPr/>
        </p:nvSpPr>
        <p:spPr>
          <a:xfrm>
            <a:off x="5799284" y="3244334"/>
            <a:ext cx="593432" cy="369332"/>
          </a:xfrm>
          <a:prstGeom prst="rect">
            <a:avLst/>
          </a:prstGeom>
        </p:spPr>
        <p:txBody>
          <a:bodyPr wrap="none">
            <a:spAutoFit/>
          </a:bodyPr>
          <a:lstStyle/>
          <a:p>
            <a:r>
              <a:rPr lang="en-CA" dirty="0"/>
              <a:t>10.0</a:t>
            </a:r>
          </a:p>
        </p:txBody>
      </p:sp>
      <p:pic>
        <p:nvPicPr>
          <p:cNvPr id="1026" name="Picture 2" descr="https://upload.wikimedia.org/wikipedia/commons/thumb/e/ea/AmdahlsLaw.svg/1024px-AmdahlsLaw.svg.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47926" y="871268"/>
            <a:ext cx="7247094" cy="566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1156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Try to fit T(n) = S + P/n.  Frequently doesn’t work.</a:t>
            </a:r>
          </a:p>
          <a:p>
            <a:endParaRPr lang="en-CA" dirty="0"/>
          </a:p>
          <a:p>
            <a:r>
              <a:rPr lang="en-CA" dirty="0" smtClean="0"/>
              <a:t>A better equation is:   T(n) = S +  A * P / [ n - k(n) ];</a:t>
            </a:r>
          </a:p>
          <a:p>
            <a:r>
              <a:rPr lang="en-CA" dirty="0" smtClean="0"/>
              <a:t>A is the overhead of converting to parallel code. 1.05 is a good value</a:t>
            </a:r>
          </a:p>
          <a:p>
            <a:r>
              <a:rPr lang="en-CA" dirty="0" smtClean="0"/>
              <a:t>k(n</a:t>
            </a:r>
            <a:r>
              <a:rPr lang="en-CA" dirty="0"/>
              <a:t>) is </a:t>
            </a:r>
            <a:r>
              <a:rPr lang="en-CA" dirty="0" smtClean="0"/>
              <a:t>the overhead of managing n processing elements, PEs. </a:t>
            </a:r>
          </a:p>
          <a:p>
            <a:r>
              <a:rPr lang="en-CA" dirty="0" smtClean="0"/>
              <a:t>k(n) = [0.25</a:t>
            </a:r>
            <a:r>
              <a:rPr lang="en-CA" dirty="0"/>
              <a:t>, 1.0] </a:t>
            </a:r>
            <a:r>
              <a:rPr lang="en-CA" dirty="0" smtClean="0"/>
              <a:t>is a reasonable range for </a:t>
            </a:r>
            <a:r>
              <a:rPr lang="en-CA" dirty="0"/>
              <a:t>moderate </a:t>
            </a:r>
            <a:r>
              <a:rPr lang="en-CA" dirty="0" smtClean="0"/>
              <a:t>n</a:t>
            </a:r>
            <a:endParaRPr lang="en-CA" dirty="0"/>
          </a:p>
          <a:p>
            <a:endParaRPr lang="en-CA" dirty="0"/>
          </a:p>
        </p:txBody>
      </p:sp>
      <p:sp>
        <p:nvSpPr>
          <p:cNvPr id="3" name="Title 2"/>
          <p:cNvSpPr>
            <a:spLocks noGrp="1"/>
          </p:cNvSpPr>
          <p:nvPr>
            <p:ph type="title"/>
          </p:nvPr>
        </p:nvSpPr>
        <p:spPr/>
        <p:txBody>
          <a:bodyPr/>
          <a:lstStyle/>
          <a:p>
            <a:r>
              <a:rPr lang="en-CA" cap="none" dirty="0" smtClean="0"/>
              <a:t>Amdahl (my way)</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12</a:t>
            </a:fld>
            <a:endParaRPr lang="en-US" dirty="0"/>
          </a:p>
        </p:txBody>
      </p:sp>
    </p:spTree>
    <p:extLst>
      <p:ext uri="{BB962C8B-B14F-4D97-AF65-F5344CB8AC3E}">
        <p14:creationId xmlns:p14="http://schemas.microsoft.com/office/powerpoint/2010/main" val="34399611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Instantiating for the sake of concreteness, we will </a:t>
            </a:r>
            <a:r>
              <a:rPr lang="en-CA" dirty="0" smtClean="0"/>
              <a:t>take a </a:t>
            </a:r>
            <a:r>
              <a:rPr lang="en-CA" dirty="0" smtClean="0"/>
              <a:t>100 hour job where S+P=100, regardless of how much we reduce S.</a:t>
            </a:r>
          </a:p>
          <a:p>
            <a:r>
              <a:rPr lang="en-CA" dirty="0" smtClean="0"/>
              <a:t>This is often realistic as reducing one time (scalar) work often requires compensating work in the parallel components.</a:t>
            </a:r>
          </a:p>
          <a:p>
            <a:r>
              <a:rPr lang="en-CA" dirty="0" smtClean="0"/>
              <a:t>T(n)= S + P / n</a:t>
            </a:r>
            <a:endParaRPr lang="en-CA" dirty="0"/>
          </a:p>
        </p:txBody>
      </p:sp>
      <p:sp>
        <p:nvSpPr>
          <p:cNvPr id="3" name="Title 2"/>
          <p:cNvSpPr>
            <a:spLocks noGrp="1"/>
          </p:cNvSpPr>
          <p:nvPr>
            <p:ph type="title"/>
          </p:nvPr>
        </p:nvSpPr>
        <p:spPr/>
        <p:txBody>
          <a:bodyPr/>
          <a:lstStyle/>
          <a:p>
            <a:r>
              <a:rPr lang="en-CA" cap="none" dirty="0" smtClean="0"/>
              <a:t>“You </a:t>
            </a:r>
            <a:r>
              <a:rPr lang="en-CA" cap="none" dirty="0" smtClean="0"/>
              <a:t>can never be better than </a:t>
            </a:r>
            <a:r>
              <a:rPr lang="en-CA" cap="none" dirty="0" smtClean="0"/>
              <a:t>S”</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13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54395245"/>
              </p:ext>
            </p:extLst>
          </p:nvPr>
        </p:nvGraphicFramePr>
        <p:xfrm>
          <a:off x="1410899" y="3726753"/>
          <a:ext cx="8128001" cy="2595880"/>
        </p:xfrm>
        <a:graphic>
          <a:graphicData uri="http://schemas.openxmlformats.org/drawingml/2006/table">
            <a:tbl>
              <a:tblPr firstRow="1" bandRow="1">
                <a:tableStyleId>{5C22544A-7EE6-4342-B048-85BDC9FD1C3A}</a:tableStyleId>
              </a:tblPr>
              <a:tblGrid>
                <a:gridCol w="1161143"/>
                <a:gridCol w="1161143"/>
                <a:gridCol w="1161143"/>
                <a:gridCol w="1161143"/>
                <a:gridCol w="1161143"/>
                <a:gridCol w="1161143"/>
                <a:gridCol w="1161143"/>
              </a:tblGrid>
              <a:tr h="370840">
                <a:tc>
                  <a:txBody>
                    <a:bodyPr/>
                    <a:lstStyle/>
                    <a:p>
                      <a:r>
                        <a:rPr lang="en-CA" dirty="0" smtClean="0"/>
                        <a:t>S</a:t>
                      </a:r>
                      <a:endParaRPr lang="en-CA" dirty="0"/>
                    </a:p>
                  </a:txBody>
                  <a:tcPr/>
                </a:tc>
                <a:tc>
                  <a:txBody>
                    <a:bodyPr/>
                    <a:lstStyle/>
                    <a:p>
                      <a:r>
                        <a:rPr lang="en-CA" dirty="0" smtClean="0"/>
                        <a:t>T(16)</a:t>
                      </a:r>
                      <a:endParaRPr lang="en-CA" dirty="0"/>
                    </a:p>
                  </a:txBody>
                  <a:tcPr/>
                </a:tc>
                <a:tc>
                  <a:txBody>
                    <a:bodyPr/>
                    <a:lstStyle/>
                    <a:p>
                      <a:endParaRPr lang="en-CA" dirty="0"/>
                    </a:p>
                  </a:txBody>
                  <a:tcPr/>
                </a:tc>
                <a:tc>
                  <a:txBody>
                    <a:bodyPr/>
                    <a:lstStyle/>
                    <a:p>
                      <a:r>
                        <a:rPr lang="en-CA" dirty="0" smtClean="0"/>
                        <a:t>T(32)</a:t>
                      </a:r>
                      <a:endParaRPr lang="en-CA" dirty="0"/>
                    </a:p>
                  </a:txBody>
                  <a:tcPr/>
                </a:tc>
                <a:tc>
                  <a:txBody>
                    <a:bodyPr/>
                    <a:lstStyle/>
                    <a:p>
                      <a:endParaRPr lang="en-CA"/>
                    </a:p>
                  </a:txBody>
                  <a:tcPr/>
                </a:tc>
                <a:tc>
                  <a:txBody>
                    <a:bodyPr/>
                    <a:lstStyle/>
                    <a:p>
                      <a:r>
                        <a:rPr lang="en-CA" dirty="0" smtClean="0"/>
                        <a:t>T(64)</a:t>
                      </a:r>
                      <a:endParaRPr lang="en-CA" dirty="0"/>
                    </a:p>
                  </a:txBody>
                  <a:tcPr/>
                </a:tc>
                <a:tc>
                  <a:txBody>
                    <a:bodyPr/>
                    <a:lstStyle/>
                    <a:p>
                      <a:endParaRPr lang="en-CA"/>
                    </a:p>
                  </a:txBody>
                  <a:tcPr/>
                </a:tc>
              </a:tr>
              <a:tr h="370840">
                <a:tc>
                  <a:txBody>
                    <a:bodyPr/>
                    <a:lstStyle/>
                    <a:p>
                      <a:r>
                        <a:rPr lang="en-CA" dirty="0" smtClean="0"/>
                        <a:t>10.0</a:t>
                      </a:r>
                      <a:endParaRPr lang="en-CA" dirty="0"/>
                    </a:p>
                  </a:txBody>
                  <a:tcPr/>
                </a:tc>
                <a:tc>
                  <a:txBody>
                    <a:bodyPr/>
                    <a:lstStyle/>
                    <a:p>
                      <a:r>
                        <a:rPr lang="en-CA" dirty="0" smtClean="0"/>
                        <a:t>15.625</a:t>
                      </a:r>
                      <a:endParaRPr lang="en-CA" dirty="0"/>
                    </a:p>
                  </a:txBody>
                  <a:tcPr/>
                </a:tc>
                <a:tc>
                  <a:txBody>
                    <a:bodyPr/>
                    <a:lstStyle/>
                    <a:p>
                      <a:endParaRPr lang="en-CA"/>
                    </a:p>
                  </a:txBody>
                  <a:tcPr/>
                </a:tc>
                <a:tc>
                  <a:txBody>
                    <a:bodyPr/>
                    <a:lstStyle/>
                    <a:p>
                      <a:r>
                        <a:rPr lang="en-CA" dirty="0" smtClean="0"/>
                        <a:t>12.813</a:t>
                      </a:r>
                      <a:endParaRPr lang="en-CA" dirty="0"/>
                    </a:p>
                  </a:txBody>
                  <a:tcPr/>
                </a:tc>
                <a:tc>
                  <a:txBody>
                    <a:bodyPr/>
                    <a:lstStyle/>
                    <a:p>
                      <a:endParaRPr lang="en-CA"/>
                    </a:p>
                  </a:txBody>
                  <a:tcPr/>
                </a:tc>
                <a:tc>
                  <a:txBody>
                    <a:bodyPr/>
                    <a:lstStyle/>
                    <a:p>
                      <a:r>
                        <a:rPr lang="en-CA" dirty="0" smtClean="0"/>
                        <a:t>11.406</a:t>
                      </a:r>
                      <a:endParaRPr lang="en-CA" dirty="0"/>
                    </a:p>
                  </a:txBody>
                  <a:tcPr/>
                </a:tc>
                <a:tc>
                  <a:txBody>
                    <a:bodyPr/>
                    <a:lstStyle/>
                    <a:p>
                      <a:endParaRPr lang="en-CA"/>
                    </a:p>
                  </a:txBody>
                  <a:tcPr/>
                </a:tc>
              </a:tr>
              <a:tr h="370840">
                <a:tc>
                  <a:txBody>
                    <a:bodyPr/>
                    <a:lstStyle/>
                    <a:p>
                      <a:r>
                        <a:rPr lang="en-CA" dirty="0" smtClean="0"/>
                        <a:t>5.0</a:t>
                      </a:r>
                      <a:endParaRPr lang="en-CA" dirty="0"/>
                    </a:p>
                  </a:txBody>
                  <a:tcPr/>
                </a:tc>
                <a:tc>
                  <a:txBody>
                    <a:bodyPr/>
                    <a:lstStyle/>
                    <a:p>
                      <a:r>
                        <a:rPr lang="en-CA" dirty="0" smtClean="0"/>
                        <a:t>10.937</a:t>
                      </a:r>
                      <a:endParaRPr lang="en-CA" dirty="0"/>
                    </a:p>
                  </a:txBody>
                  <a:tcPr/>
                </a:tc>
                <a:tc>
                  <a:txBody>
                    <a:bodyPr/>
                    <a:lstStyle/>
                    <a:p>
                      <a:endParaRPr lang="en-CA"/>
                    </a:p>
                  </a:txBody>
                  <a:tcPr/>
                </a:tc>
                <a:tc>
                  <a:txBody>
                    <a:bodyPr/>
                    <a:lstStyle/>
                    <a:p>
                      <a:r>
                        <a:rPr lang="en-CA" dirty="0" smtClean="0"/>
                        <a:t>7.969</a:t>
                      </a:r>
                      <a:endParaRPr lang="en-CA" dirty="0"/>
                    </a:p>
                  </a:txBody>
                  <a:tcPr/>
                </a:tc>
                <a:tc>
                  <a:txBody>
                    <a:bodyPr/>
                    <a:lstStyle/>
                    <a:p>
                      <a:endParaRPr lang="en-CA"/>
                    </a:p>
                  </a:txBody>
                  <a:tcPr/>
                </a:tc>
                <a:tc>
                  <a:txBody>
                    <a:bodyPr/>
                    <a:lstStyle/>
                    <a:p>
                      <a:r>
                        <a:rPr lang="en-CA" dirty="0" smtClean="0"/>
                        <a:t>6.484</a:t>
                      </a:r>
                      <a:endParaRPr lang="en-CA" dirty="0"/>
                    </a:p>
                  </a:txBody>
                  <a:tcPr/>
                </a:tc>
                <a:tc>
                  <a:txBody>
                    <a:bodyPr/>
                    <a:lstStyle/>
                    <a:p>
                      <a:endParaRPr lang="en-CA"/>
                    </a:p>
                  </a:txBody>
                  <a:tcPr/>
                </a:tc>
              </a:tr>
              <a:tr h="370840">
                <a:tc>
                  <a:txBody>
                    <a:bodyPr/>
                    <a:lstStyle/>
                    <a:p>
                      <a:r>
                        <a:rPr lang="en-CA" dirty="0" smtClean="0"/>
                        <a:t>2.0</a:t>
                      </a:r>
                    </a:p>
                  </a:txBody>
                  <a:tcPr/>
                </a:tc>
                <a:tc>
                  <a:txBody>
                    <a:bodyPr/>
                    <a:lstStyle/>
                    <a:p>
                      <a:r>
                        <a:rPr lang="en-CA" dirty="0" smtClean="0"/>
                        <a:t>8.125</a:t>
                      </a:r>
                      <a:endParaRPr lang="en-CA" dirty="0"/>
                    </a:p>
                  </a:txBody>
                  <a:tcPr/>
                </a:tc>
                <a:tc>
                  <a:txBody>
                    <a:bodyPr/>
                    <a:lstStyle/>
                    <a:p>
                      <a:endParaRPr lang="en-CA"/>
                    </a:p>
                  </a:txBody>
                  <a:tcPr/>
                </a:tc>
                <a:tc>
                  <a:txBody>
                    <a:bodyPr/>
                    <a:lstStyle/>
                    <a:p>
                      <a:r>
                        <a:rPr lang="en-CA" dirty="0" smtClean="0"/>
                        <a:t>5.063</a:t>
                      </a:r>
                      <a:endParaRPr lang="en-CA" dirty="0"/>
                    </a:p>
                  </a:txBody>
                  <a:tcPr/>
                </a:tc>
                <a:tc>
                  <a:txBody>
                    <a:bodyPr/>
                    <a:lstStyle/>
                    <a:p>
                      <a:endParaRPr lang="en-CA"/>
                    </a:p>
                  </a:txBody>
                  <a:tcPr/>
                </a:tc>
                <a:tc>
                  <a:txBody>
                    <a:bodyPr/>
                    <a:lstStyle/>
                    <a:p>
                      <a:r>
                        <a:rPr lang="en-CA" dirty="0" smtClean="0"/>
                        <a:t>3.531</a:t>
                      </a:r>
                      <a:endParaRPr lang="en-CA" dirty="0"/>
                    </a:p>
                  </a:txBody>
                  <a:tcPr/>
                </a:tc>
                <a:tc>
                  <a:txBody>
                    <a:bodyPr/>
                    <a:lstStyle/>
                    <a:p>
                      <a:endParaRPr lang="en-CA"/>
                    </a:p>
                  </a:txBody>
                  <a:tcPr/>
                </a:tc>
              </a:tr>
              <a:tr h="370840">
                <a:tc>
                  <a:txBody>
                    <a:bodyPr/>
                    <a:lstStyle/>
                    <a:p>
                      <a:r>
                        <a:rPr lang="en-CA" dirty="0" smtClean="0"/>
                        <a:t>1.0</a:t>
                      </a:r>
                      <a:endParaRPr lang="en-CA" dirty="0"/>
                    </a:p>
                  </a:txBody>
                  <a:tcPr/>
                </a:tc>
                <a:tc>
                  <a:txBody>
                    <a:bodyPr/>
                    <a:lstStyle/>
                    <a:p>
                      <a:r>
                        <a:rPr lang="en-CA" dirty="0" smtClean="0"/>
                        <a:t>7.187</a:t>
                      </a:r>
                      <a:endParaRPr lang="en-CA" dirty="0"/>
                    </a:p>
                  </a:txBody>
                  <a:tcPr/>
                </a:tc>
                <a:tc>
                  <a:txBody>
                    <a:bodyPr/>
                    <a:lstStyle/>
                    <a:p>
                      <a:endParaRPr lang="en-CA"/>
                    </a:p>
                  </a:txBody>
                  <a:tcPr/>
                </a:tc>
                <a:tc>
                  <a:txBody>
                    <a:bodyPr/>
                    <a:lstStyle/>
                    <a:p>
                      <a:r>
                        <a:rPr lang="en-CA" dirty="0" smtClean="0"/>
                        <a:t>4.094</a:t>
                      </a:r>
                      <a:endParaRPr lang="en-CA" dirty="0"/>
                    </a:p>
                  </a:txBody>
                  <a:tcPr/>
                </a:tc>
                <a:tc>
                  <a:txBody>
                    <a:bodyPr/>
                    <a:lstStyle/>
                    <a:p>
                      <a:endParaRPr lang="en-CA"/>
                    </a:p>
                  </a:txBody>
                  <a:tcPr/>
                </a:tc>
                <a:tc>
                  <a:txBody>
                    <a:bodyPr/>
                    <a:lstStyle/>
                    <a:p>
                      <a:r>
                        <a:rPr lang="en-CA" dirty="0" smtClean="0"/>
                        <a:t>2.547</a:t>
                      </a:r>
                      <a:endParaRPr lang="en-CA" dirty="0"/>
                    </a:p>
                  </a:txBody>
                  <a:tcPr/>
                </a:tc>
                <a:tc>
                  <a:txBody>
                    <a:bodyPr/>
                    <a:lstStyle/>
                    <a:p>
                      <a:endParaRPr lang="en-CA"/>
                    </a:p>
                  </a:txBody>
                  <a:tcPr/>
                </a:tc>
              </a:tr>
              <a:tr h="370840">
                <a:tc>
                  <a:txBody>
                    <a:bodyPr/>
                    <a:lstStyle/>
                    <a:p>
                      <a:r>
                        <a:rPr lang="en-CA" dirty="0" smtClean="0"/>
                        <a:t>0.5</a:t>
                      </a:r>
                      <a:endParaRPr lang="en-CA" dirty="0"/>
                    </a:p>
                  </a:txBody>
                  <a:tcPr/>
                </a:tc>
                <a:tc>
                  <a:txBody>
                    <a:bodyPr/>
                    <a:lstStyle/>
                    <a:p>
                      <a:r>
                        <a:rPr lang="en-CA" dirty="0" smtClean="0"/>
                        <a:t>6.71</a:t>
                      </a:r>
                      <a:endParaRPr lang="en-CA" dirty="0"/>
                    </a:p>
                  </a:txBody>
                  <a:tcPr/>
                </a:tc>
                <a:tc>
                  <a:txBody>
                    <a:bodyPr/>
                    <a:lstStyle/>
                    <a:p>
                      <a:endParaRPr lang="en-CA"/>
                    </a:p>
                  </a:txBody>
                  <a:tcPr/>
                </a:tc>
                <a:tc>
                  <a:txBody>
                    <a:bodyPr/>
                    <a:lstStyle/>
                    <a:p>
                      <a:r>
                        <a:rPr lang="en-CA" dirty="0" smtClean="0"/>
                        <a:t>3.609</a:t>
                      </a:r>
                      <a:endParaRPr lang="en-CA" dirty="0"/>
                    </a:p>
                  </a:txBody>
                  <a:tcPr/>
                </a:tc>
                <a:tc>
                  <a:txBody>
                    <a:bodyPr/>
                    <a:lstStyle/>
                    <a:p>
                      <a:endParaRPr lang="en-CA"/>
                    </a:p>
                  </a:txBody>
                  <a:tcPr/>
                </a:tc>
                <a:tc>
                  <a:txBody>
                    <a:bodyPr/>
                    <a:lstStyle/>
                    <a:p>
                      <a:r>
                        <a:rPr lang="en-CA" dirty="0" smtClean="0"/>
                        <a:t>2.055</a:t>
                      </a:r>
                      <a:endParaRPr lang="en-CA" dirty="0"/>
                    </a:p>
                  </a:txBody>
                  <a:tcPr/>
                </a:tc>
                <a:tc>
                  <a:txBody>
                    <a:bodyPr/>
                    <a:lstStyle/>
                    <a:p>
                      <a:endParaRPr lang="en-CA"/>
                    </a:p>
                  </a:txBody>
                  <a:tcPr/>
                </a:tc>
              </a:tr>
              <a:tr h="370840">
                <a:tc>
                  <a:txBody>
                    <a:bodyPr/>
                    <a:lstStyle/>
                    <a:p>
                      <a:r>
                        <a:rPr lang="en-CA" dirty="0" smtClean="0"/>
                        <a:t>0.25</a:t>
                      </a:r>
                      <a:endParaRPr lang="en-CA" dirty="0"/>
                    </a:p>
                  </a:txBody>
                  <a:tcPr/>
                </a:tc>
                <a:tc>
                  <a:txBody>
                    <a:bodyPr/>
                    <a:lstStyle/>
                    <a:p>
                      <a:r>
                        <a:rPr lang="en-CA" dirty="0" smtClean="0"/>
                        <a:t>6.484</a:t>
                      </a:r>
                      <a:endParaRPr lang="en-CA" dirty="0"/>
                    </a:p>
                  </a:txBody>
                  <a:tcPr/>
                </a:tc>
                <a:tc>
                  <a:txBody>
                    <a:bodyPr/>
                    <a:lstStyle/>
                    <a:p>
                      <a:endParaRPr lang="en-CA"/>
                    </a:p>
                  </a:txBody>
                  <a:tcPr/>
                </a:tc>
                <a:tc>
                  <a:txBody>
                    <a:bodyPr/>
                    <a:lstStyle/>
                    <a:p>
                      <a:r>
                        <a:rPr lang="en-CA" dirty="0" smtClean="0"/>
                        <a:t>3.367</a:t>
                      </a:r>
                      <a:endParaRPr lang="en-CA" dirty="0"/>
                    </a:p>
                  </a:txBody>
                  <a:tcPr/>
                </a:tc>
                <a:tc>
                  <a:txBody>
                    <a:bodyPr/>
                    <a:lstStyle/>
                    <a:p>
                      <a:endParaRPr lang="en-CA"/>
                    </a:p>
                  </a:txBody>
                  <a:tcPr/>
                </a:tc>
                <a:tc>
                  <a:txBody>
                    <a:bodyPr/>
                    <a:lstStyle/>
                    <a:p>
                      <a:r>
                        <a:rPr lang="en-CA" dirty="0" smtClean="0"/>
                        <a:t>1.809</a:t>
                      </a:r>
                      <a:endParaRPr lang="en-CA" dirty="0"/>
                    </a:p>
                  </a:txBody>
                  <a:tcPr/>
                </a:tc>
                <a:tc>
                  <a:txBody>
                    <a:bodyPr/>
                    <a:lstStyle/>
                    <a:p>
                      <a:endParaRPr lang="en-CA" dirty="0"/>
                    </a:p>
                  </a:txBody>
                  <a:tcPr/>
                </a:tc>
              </a:tr>
            </a:tbl>
          </a:graphicData>
        </a:graphic>
      </p:graphicFrame>
    </p:spTree>
    <p:extLst>
      <p:ext uri="{BB962C8B-B14F-4D97-AF65-F5344CB8AC3E}">
        <p14:creationId xmlns:p14="http://schemas.microsoft.com/office/powerpoint/2010/main" val="1646485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570275967"/>
              </p:ext>
            </p:extLst>
          </p:nvPr>
        </p:nvGraphicFramePr>
        <p:xfrm>
          <a:off x="3174611" y="2251495"/>
          <a:ext cx="4451140" cy="2219960"/>
        </p:xfrm>
        <a:graphic>
          <a:graphicData uri="http://schemas.openxmlformats.org/drawingml/2006/table">
            <a:tbl>
              <a:tblPr firstRow="1" bandRow="1">
                <a:tableStyleId>{5C22544A-7EE6-4342-B048-85BDC9FD1C3A}</a:tableStyleId>
              </a:tblPr>
              <a:tblGrid>
                <a:gridCol w="724529"/>
                <a:gridCol w="1673524"/>
                <a:gridCol w="2053087"/>
              </a:tblGrid>
              <a:tr h="222784">
                <a:tc>
                  <a:txBody>
                    <a:bodyPr/>
                    <a:lstStyle/>
                    <a:p>
                      <a:endParaRPr lang="en-CA" dirty="0"/>
                    </a:p>
                  </a:txBody>
                  <a:tcPr/>
                </a:tc>
                <a:tc>
                  <a:txBody>
                    <a:bodyPr/>
                    <a:lstStyle/>
                    <a:p>
                      <a:r>
                        <a:rPr lang="en-CA" baseline="0" dirty="0" smtClean="0"/>
                        <a:t>Latency (cycles)</a:t>
                      </a:r>
                    </a:p>
                  </a:txBody>
                  <a:tcPr/>
                </a:tc>
                <a:tc>
                  <a:txBody>
                    <a:bodyPr/>
                    <a:lstStyle/>
                    <a:p>
                      <a:r>
                        <a:rPr lang="en-CA" dirty="0" smtClean="0"/>
                        <a:t>Typical size</a:t>
                      </a:r>
                      <a:endParaRPr lang="en-CA" dirty="0"/>
                    </a:p>
                  </a:txBody>
                  <a:tcPr/>
                </a:tc>
              </a:tr>
              <a:tr h="370840">
                <a:tc>
                  <a:txBody>
                    <a:bodyPr/>
                    <a:lstStyle/>
                    <a:p>
                      <a:r>
                        <a:rPr lang="en-CA" dirty="0" smtClean="0"/>
                        <a:t>L1</a:t>
                      </a:r>
                      <a:endParaRPr lang="en-CA" dirty="0"/>
                    </a:p>
                  </a:txBody>
                  <a:tcPr/>
                </a:tc>
                <a:tc>
                  <a:txBody>
                    <a:bodyPr/>
                    <a:lstStyle/>
                    <a:p>
                      <a:r>
                        <a:rPr lang="en-CA" dirty="0" smtClean="0"/>
                        <a:t>3-6</a:t>
                      </a:r>
                      <a:endParaRPr lang="en-CA" dirty="0"/>
                    </a:p>
                  </a:txBody>
                  <a:tcPr/>
                </a:tc>
                <a:tc>
                  <a:txBody>
                    <a:bodyPr/>
                    <a:lstStyle/>
                    <a:p>
                      <a:r>
                        <a:rPr lang="en-CA" dirty="0" smtClean="0"/>
                        <a:t>16-32KiB  </a:t>
                      </a:r>
                      <a:r>
                        <a:rPr lang="en-CA" dirty="0" err="1" smtClean="0"/>
                        <a:t>Inst+Data</a:t>
                      </a:r>
                      <a:endParaRPr lang="en-CA" dirty="0"/>
                    </a:p>
                  </a:txBody>
                  <a:tcPr/>
                </a:tc>
              </a:tr>
              <a:tr h="370840">
                <a:tc>
                  <a:txBody>
                    <a:bodyPr/>
                    <a:lstStyle/>
                    <a:p>
                      <a:r>
                        <a:rPr lang="en-CA" dirty="0" smtClean="0"/>
                        <a:t>L2</a:t>
                      </a:r>
                      <a:endParaRPr lang="en-CA" dirty="0"/>
                    </a:p>
                  </a:txBody>
                  <a:tcPr/>
                </a:tc>
                <a:tc>
                  <a:txBody>
                    <a:bodyPr/>
                    <a:lstStyle/>
                    <a:p>
                      <a:r>
                        <a:rPr lang="en-CA" dirty="0" smtClean="0"/>
                        <a:t>8-12</a:t>
                      </a:r>
                      <a:endParaRPr lang="en-CA" dirty="0"/>
                    </a:p>
                  </a:txBody>
                  <a:tcPr/>
                </a:tc>
                <a:tc>
                  <a:txBody>
                    <a:bodyPr/>
                    <a:lstStyle/>
                    <a:p>
                      <a:r>
                        <a:rPr lang="en-CA" dirty="0" smtClean="0"/>
                        <a:t>128-1024KiB</a:t>
                      </a:r>
                      <a:endParaRPr lang="en-CA" dirty="0"/>
                    </a:p>
                  </a:txBody>
                  <a:tcPr/>
                </a:tc>
              </a:tr>
              <a:tr h="370840">
                <a:tc>
                  <a:txBody>
                    <a:bodyPr/>
                    <a:lstStyle/>
                    <a:p>
                      <a:r>
                        <a:rPr lang="en-CA" dirty="0" smtClean="0"/>
                        <a:t>L3</a:t>
                      </a:r>
                      <a:endParaRPr lang="en-CA" dirty="0"/>
                    </a:p>
                  </a:txBody>
                  <a:tcPr/>
                </a:tc>
                <a:tc>
                  <a:txBody>
                    <a:bodyPr/>
                    <a:lstStyle/>
                    <a:p>
                      <a:r>
                        <a:rPr lang="en-CA" dirty="0" smtClean="0"/>
                        <a:t>25-50</a:t>
                      </a:r>
                      <a:endParaRPr lang="en-CA" dirty="0"/>
                    </a:p>
                  </a:txBody>
                  <a:tcPr/>
                </a:tc>
                <a:tc>
                  <a:txBody>
                    <a:bodyPr/>
                    <a:lstStyle/>
                    <a:p>
                      <a:r>
                        <a:rPr lang="en-CA" dirty="0" smtClean="0"/>
                        <a:t>6-18 </a:t>
                      </a:r>
                      <a:r>
                        <a:rPr lang="en-CA" dirty="0" err="1" smtClean="0"/>
                        <a:t>MiB</a:t>
                      </a:r>
                      <a:endParaRPr lang="en-CA" dirty="0"/>
                    </a:p>
                  </a:txBody>
                  <a:tcPr/>
                </a:tc>
              </a:tr>
              <a:tr h="370840">
                <a:tc>
                  <a:txBody>
                    <a:bodyPr/>
                    <a:lstStyle/>
                    <a:p>
                      <a:r>
                        <a:rPr lang="en-CA" dirty="0" smtClean="0"/>
                        <a:t>RAM</a:t>
                      </a:r>
                      <a:endParaRPr lang="en-CA" dirty="0"/>
                    </a:p>
                  </a:txBody>
                  <a:tcPr/>
                </a:tc>
                <a:tc>
                  <a:txBody>
                    <a:bodyPr/>
                    <a:lstStyle/>
                    <a:p>
                      <a:r>
                        <a:rPr lang="en-CA" dirty="0" smtClean="0"/>
                        <a:t>100-200</a:t>
                      </a:r>
                      <a:endParaRPr lang="en-CA" dirty="0"/>
                    </a:p>
                  </a:txBody>
                  <a:tcPr/>
                </a:tc>
                <a:tc>
                  <a:txBody>
                    <a:bodyPr/>
                    <a:lstStyle/>
                    <a:p>
                      <a:r>
                        <a:rPr lang="en-CA" dirty="0" smtClean="0"/>
                        <a:t>8+</a:t>
                      </a:r>
                      <a:r>
                        <a:rPr lang="en-CA" baseline="0" dirty="0" smtClean="0"/>
                        <a:t> </a:t>
                      </a:r>
                      <a:r>
                        <a:rPr lang="en-CA" baseline="0" dirty="0" err="1" smtClean="0"/>
                        <a:t>GiB</a:t>
                      </a:r>
                      <a:r>
                        <a:rPr lang="en-CA" baseline="0" dirty="0" smtClean="0"/>
                        <a:t> </a:t>
                      </a:r>
                      <a:endParaRPr lang="en-CA" dirty="0"/>
                    </a:p>
                  </a:txBody>
                  <a:tcPr/>
                </a:tc>
              </a:tr>
              <a:tr h="370840">
                <a:tc>
                  <a:txBody>
                    <a:bodyPr/>
                    <a:lstStyle/>
                    <a:p>
                      <a:endParaRPr lang="en-CA"/>
                    </a:p>
                  </a:txBody>
                  <a:tcPr/>
                </a:tc>
                <a:tc>
                  <a:txBody>
                    <a:bodyPr/>
                    <a:lstStyle/>
                    <a:p>
                      <a:endParaRPr lang="en-CA" dirty="0"/>
                    </a:p>
                  </a:txBody>
                  <a:tcPr/>
                </a:tc>
                <a:tc>
                  <a:txBody>
                    <a:bodyPr/>
                    <a:lstStyle/>
                    <a:p>
                      <a:endParaRPr lang="en-CA" dirty="0"/>
                    </a:p>
                  </a:txBody>
                  <a:tcPr/>
                </a:tc>
              </a:tr>
            </a:tbl>
          </a:graphicData>
        </a:graphic>
      </p:graphicFrame>
      <p:sp>
        <p:nvSpPr>
          <p:cNvPr id="3" name="Title 2"/>
          <p:cNvSpPr>
            <a:spLocks noGrp="1"/>
          </p:cNvSpPr>
          <p:nvPr>
            <p:ph type="title"/>
          </p:nvPr>
        </p:nvSpPr>
        <p:spPr/>
        <p:txBody>
          <a:bodyPr/>
          <a:lstStyle/>
          <a:p>
            <a:r>
              <a:rPr lang="en-CA" cap="none" dirty="0" smtClean="0"/>
              <a:t>Cache Latency Review</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14</a:t>
            </a:fld>
            <a:endParaRPr lang="en-US" dirty="0"/>
          </a:p>
        </p:txBody>
      </p:sp>
    </p:spTree>
    <p:extLst>
      <p:ext uri="{BB962C8B-B14F-4D97-AF65-F5344CB8AC3E}">
        <p14:creationId xmlns:p14="http://schemas.microsoft.com/office/powerpoint/2010/main" val="3660059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We assume 1 MB cache buffer (2^20) and 8 KB (2^13) memory page sizes</a:t>
            </a:r>
            <a:endParaRPr lang="en-CA" dirty="0"/>
          </a:p>
          <a:p>
            <a:r>
              <a:rPr lang="en-CA" dirty="0" smtClean="0"/>
              <a:t>1) cache is mapped based on *physical* memory addresses </a:t>
            </a:r>
          </a:p>
          <a:p>
            <a:r>
              <a:rPr lang="en-CA" dirty="0"/>
              <a:t> </a:t>
            </a:r>
            <a:r>
              <a:rPr lang="en-CA" dirty="0" smtClean="0"/>
              <a:t> *** not the contiguous logical user address space</a:t>
            </a:r>
          </a:p>
          <a:p>
            <a:endParaRPr lang="en-CA" dirty="0"/>
          </a:p>
          <a:p>
            <a:r>
              <a:rPr lang="en-CA" dirty="0" smtClean="0"/>
              <a:t>A 1 MB cache assigns placement based on the low 20 bits of the physical address.  </a:t>
            </a:r>
            <a:endParaRPr lang="en-CA" dirty="0"/>
          </a:p>
          <a:p>
            <a:endParaRPr lang="en-CA" dirty="0"/>
          </a:p>
          <a:p>
            <a:r>
              <a:rPr lang="en-CA" dirty="0" smtClean="0"/>
              <a:t>Pathology:  if all user physical pages are 1 MB aligned, then only a single 8 KB cache page would be used of the 1 MB cache.</a:t>
            </a:r>
            <a:endParaRPr lang="en-CA" dirty="0"/>
          </a:p>
        </p:txBody>
      </p:sp>
      <p:sp>
        <p:nvSpPr>
          <p:cNvPr id="3" name="Title 2"/>
          <p:cNvSpPr>
            <a:spLocks noGrp="1"/>
          </p:cNvSpPr>
          <p:nvPr>
            <p:ph type="title"/>
          </p:nvPr>
        </p:nvSpPr>
        <p:spPr/>
        <p:txBody>
          <a:bodyPr/>
          <a:lstStyle/>
          <a:p>
            <a:r>
              <a:rPr lang="en-CA" cap="none" dirty="0" smtClean="0"/>
              <a:t>Cache Address Mapping</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15</a:t>
            </a:fld>
            <a:endParaRPr lang="en-US" dirty="0"/>
          </a:p>
        </p:txBody>
      </p:sp>
    </p:spTree>
    <p:extLst>
      <p:ext uri="{BB962C8B-B14F-4D97-AF65-F5344CB8AC3E}">
        <p14:creationId xmlns:p14="http://schemas.microsoft.com/office/powerpoint/2010/main" val="2181549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1"/>
              <p:cNvSpPr>
                <a:spLocks noGrp="1"/>
              </p:cNvSpPr>
              <p:nvPr>
                <p:ph idx="1"/>
              </p:nvPr>
            </p:nvSpPr>
            <p:spPr/>
            <p:txBody>
              <a:bodyPr>
                <a:normAutofit/>
              </a:bodyPr>
              <a:lstStyle/>
              <a:p>
                <a:r>
                  <a:rPr lang="en-CA" dirty="0" smtClean="0"/>
                  <a:t>C[</a:t>
                </a:r>
                <a:r>
                  <a:rPr lang="en-CA" dirty="0" err="1" smtClean="0"/>
                  <a:t>i</a:t>
                </a:r>
                <a:r>
                  <a:rPr lang="en-CA" dirty="0" smtClean="0"/>
                  <a:t>] = </a:t>
                </a:r>
                <a14:m>
                  <m:oMath xmlns:m="http://schemas.openxmlformats.org/officeDocument/2006/math">
                    <m:r>
                      <a:rPr lang="en-CA" b="0" i="1" smtClean="0">
                        <a:latin typeface="Cambria Math" panose="02040503050406030204" pitchFamily="18" charset="0"/>
                      </a:rPr>
                      <m:t>𝑠𝑢𝑚</m:t>
                    </m:r>
                    <m:r>
                      <a:rPr lang="en-CA" b="0" i="1" smtClean="0">
                        <a:latin typeface="Cambria Math" panose="02040503050406030204" pitchFamily="18" charset="0"/>
                      </a:rPr>
                      <m:t> </m:t>
                    </m:r>
                    <m:d>
                      <m:dPr>
                        <m:ctrlPr>
                          <a:rPr lang="en-CA" b="0" i="1" smtClean="0">
                            <a:latin typeface="Cambria Math" panose="02040503050406030204" pitchFamily="18" charset="0"/>
                          </a:rPr>
                        </m:ctrlPr>
                      </m:dPr>
                      <m:e>
                        <m:r>
                          <a:rPr lang="en-CA" b="0" i="1" smtClean="0">
                            <a:latin typeface="Cambria Math" panose="02040503050406030204" pitchFamily="18" charset="0"/>
                          </a:rPr>
                          <m:t> </m:t>
                        </m:r>
                        <m:r>
                          <a:rPr lang="en-CA" b="0" i="1" smtClean="0">
                            <a:latin typeface="Cambria Math" panose="02040503050406030204" pitchFamily="18" charset="0"/>
                          </a:rPr>
                          <m:t>𝐴</m:t>
                        </m:r>
                        <m:d>
                          <m:dPr>
                            <m:begChr m:val="["/>
                            <m:endChr m:val="]"/>
                            <m:ctrlPr>
                              <a:rPr lang="en-CA" b="0" i="1" smtClean="0">
                                <a:latin typeface="Cambria Math" panose="02040503050406030204" pitchFamily="18" charset="0"/>
                              </a:rPr>
                            </m:ctrlPr>
                          </m:dPr>
                          <m:e>
                            <m:r>
                              <a:rPr lang="en-CA" b="0" i="1" smtClean="0">
                                <a:latin typeface="Cambria Math" panose="02040503050406030204" pitchFamily="18" charset="0"/>
                              </a:rPr>
                              <m:t>𝑖</m:t>
                            </m:r>
                            <m:r>
                              <a:rPr lang="en-CA" b="0" i="1" smtClean="0">
                                <a:latin typeface="Cambria Math" panose="02040503050406030204" pitchFamily="18" charset="0"/>
                              </a:rPr>
                              <m:t>+</m:t>
                            </m:r>
                            <m:r>
                              <a:rPr lang="en-CA" b="0" i="1" smtClean="0">
                                <a:latin typeface="Cambria Math" panose="02040503050406030204" pitchFamily="18" charset="0"/>
                              </a:rPr>
                              <m:t>𝑗</m:t>
                            </m:r>
                          </m:e>
                        </m:d>
                        <m:r>
                          <a:rPr lang="en-CA" b="0" i="1" smtClean="0">
                            <a:latin typeface="Cambria Math" panose="02040503050406030204" pitchFamily="18" charset="0"/>
                          </a:rPr>
                          <m:t>∗</m:t>
                        </m:r>
                        <m:r>
                          <a:rPr lang="en-CA" b="0" i="1" smtClean="0">
                            <a:latin typeface="Cambria Math" panose="02040503050406030204" pitchFamily="18" charset="0"/>
                          </a:rPr>
                          <m:t>𝐵</m:t>
                        </m:r>
                        <m:d>
                          <m:dPr>
                            <m:begChr m:val="["/>
                            <m:endChr m:val="]"/>
                            <m:ctrlPr>
                              <a:rPr lang="en-CA" b="0" i="1" smtClean="0">
                                <a:latin typeface="Cambria Math" panose="02040503050406030204" pitchFamily="18" charset="0"/>
                              </a:rPr>
                            </m:ctrlPr>
                          </m:dPr>
                          <m:e>
                            <m:r>
                              <a:rPr lang="en-CA" b="0" i="1" smtClean="0">
                                <a:latin typeface="Cambria Math" panose="02040503050406030204" pitchFamily="18" charset="0"/>
                              </a:rPr>
                              <m:t>𝑗</m:t>
                            </m:r>
                          </m:e>
                        </m:d>
                      </m:e>
                    </m:d>
                    <m:r>
                      <a:rPr lang="en-CA" b="0" i="1" smtClean="0">
                        <a:latin typeface="Cambria Math" panose="02040503050406030204" pitchFamily="18" charset="0"/>
                      </a:rPr>
                      <m:t>; </m:t>
                    </m:r>
                  </m:oMath>
                </a14:m>
                <a:r>
                  <a:rPr lang="en-CA" dirty="0" smtClean="0"/>
                  <a:t>  </a:t>
                </a:r>
                <a:r>
                  <a:rPr lang="en-CA" dirty="0" err="1" smtClean="0"/>
                  <a:t>i</a:t>
                </a:r>
                <a:r>
                  <a:rPr lang="en-CA" dirty="0" smtClean="0"/>
                  <a:t>=0:n,   j=0:k</a:t>
                </a:r>
              </a:p>
              <a:p>
                <a:endParaRPr lang="en-CA" dirty="0"/>
              </a:p>
              <a:p>
                <a:r>
                  <a:rPr lang="en-CA" dirty="0" smtClean="0"/>
                  <a:t>Implemented to exceed 98% of machine theoretic (for reasonable n &amp; k)</a:t>
                </a:r>
              </a:p>
              <a:p>
                <a:r>
                  <a:rPr lang="en-CA" dirty="0" smtClean="0"/>
                  <a:t>*** by malicious alignment of A, B, C  SLOWED by a factor of 96</a:t>
                </a:r>
              </a:p>
              <a:p>
                <a:endParaRPr lang="en-CA" dirty="0" smtClean="0"/>
              </a:p>
              <a:p>
                <a:r>
                  <a:rPr lang="en-CA" dirty="0" smtClean="0"/>
                  <a:t>Both function invocations had</a:t>
                </a:r>
              </a:p>
              <a:p>
                <a:r>
                  <a:rPr lang="en-CA" dirty="0"/>
                  <a:t> </a:t>
                </a:r>
                <a:r>
                  <a:rPr lang="en-CA" dirty="0" smtClean="0"/>
                  <a:t>  1)  identical floating point (FP) operation counts</a:t>
                </a:r>
              </a:p>
              <a:p>
                <a:r>
                  <a:rPr lang="en-CA" dirty="0"/>
                  <a:t> </a:t>
                </a:r>
                <a:r>
                  <a:rPr lang="en-CA" dirty="0" smtClean="0"/>
                  <a:t>   2) 100 % CPU utilization</a:t>
                </a:r>
                <a:endParaRPr lang="en-CA" dirty="0"/>
              </a:p>
            </p:txBody>
          </p:sp>
        </mc:Choice>
        <mc:Fallback>
          <p:sp>
            <p:nvSpPr>
              <p:cNvPr id="2" name="Content Placeholder 1"/>
              <p:cNvSpPr>
                <a:spLocks noGrp="1" noRot="1" noChangeAspect="1" noMove="1" noResize="1" noEditPoints="1" noAdjustHandles="1" noChangeArrowheads="1" noChangeShapeType="1" noTextEdit="1"/>
              </p:cNvSpPr>
              <p:nvPr>
                <p:ph idx="1"/>
              </p:nvPr>
            </p:nvSpPr>
            <p:spPr>
              <a:blipFill rotWithShape="0">
                <a:blip r:embed="rId2"/>
                <a:stretch>
                  <a:fillRect l="-998" t="-1956"/>
                </a:stretch>
              </a:blipFill>
            </p:spPr>
            <p:txBody>
              <a:bodyPr/>
              <a:lstStyle/>
              <a:p>
                <a:r>
                  <a:rPr lang="en-CA">
                    <a:noFill/>
                  </a:rPr>
                  <a:t> </a:t>
                </a:r>
              </a:p>
            </p:txBody>
          </p:sp>
        </mc:Fallback>
      </mc:AlternateContent>
      <p:sp>
        <p:nvSpPr>
          <p:cNvPr id="3" name="Title 2"/>
          <p:cNvSpPr>
            <a:spLocks noGrp="1"/>
          </p:cNvSpPr>
          <p:nvPr>
            <p:ph type="title"/>
          </p:nvPr>
        </p:nvSpPr>
        <p:spPr/>
        <p:txBody>
          <a:bodyPr/>
          <a:lstStyle/>
          <a:p>
            <a:r>
              <a:rPr lang="en-CA" cap="none" dirty="0" smtClean="0"/>
              <a:t>Correlation function</a:t>
            </a:r>
            <a:endParaRPr lang="en-CA" cap="none" dirty="0"/>
          </a:p>
        </p:txBody>
      </p:sp>
      <p:sp>
        <p:nvSpPr>
          <p:cNvPr id="4" name="Slide Number Placeholder 3"/>
          <p:cNvSpPr>
            <a:spLocks noGrp="1"/>
          </p:cNvSpPr>
          <p:nvPr>
            <p:ph type="sldNum" sz="quarter" idx="11"/>
          </p:nvPr>
        </p:nvSpPr>
        <p:spPr/>
        <p:txBody>
          <a:bodyPr/>
          <a:lstStyle/>
          <a:p>
            <a:fld id="{8C2E478F-E849-4A8C-AF1F-CBCC78A7CBFA}" type="slidenum">
              <a:rPr lang="en-US" smtClean="0"/>
              <a:pPr/>
              <a:t>16</a:t>
            </a:fld>
            <a:endParaRPr lang="en-US" dirty="0"/>
          </a:p>
        </p:txBody>
      </p:sp>
    </p:spTree>
    <p:extLst>
      <p:ext uri="{BB962C8B-B14F-4D97-AF65-F5344CB8AC3E}">
        <p14:creationId xmlns:p14="http://schemas.microsoft.com/office/powerpoint/2010/main" val="492020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Least Recently Used (LRU) is the most frequently used cache replacement algorithm. </a:t>
            </a:r>
          </a:p>
          <a:p>
            <a:r>
              <a:rPr lang="en-CA" dirty="0" smtClean="0"/>
              <a:t>Consider a data cache of 100 words. If we are looping on 100 words or less, then the first iteration runs slowly as we load the data at (say) 100 cycles/word. Subsequent iterations access the data at 3-6 cycles/word.</a:t>
            </a:r>
          </a:p>
          <a:p>
            <a:r>
              <a:rPr lang="en-CA" dirty="0" smtClean="0"/>
              <a:t>Consider a loop over 101 words. Words 1:100 load normally, then where does word 101 go? Word 1 is LRU and word 101 replaces it. Thus ends the first iteration. </a:t>
            </a:r>
          </a:p>
          <a:p>
            <a:r>
              <a:rPr lang="en-CA" dirty="0" smtClean="0"/>
              <a:t>Next iteration starts with word 1. Load from memory and it replaces word 2 which is now LRU. </a:t>
            </a:r>
          </a:p>
          <a:p>
            <a:r>
              <a:rPr lang="en-CA" dirty="0" smtClean="0"/>
              <a:t>Pathology: 100-200 cycles per word instead of 3-6 cycles. </a:t>
            </a:r>
            <a:endParaRPr lang="en-CA" dirty="0"/>
          </a:p>
        </p:txBody>
      </p:sp>
      <p:sp>
        <p:nvSpPr>
          <p:cNvPr id="3" name="Title 2"/>
          <p:cNvSpPr>
            <a:spLocks noGrp="1"/>
          </p:cNvSpPr>
          <p:nvPr>
            <p:ph type="title"/>
          </p:nvPr>
        </p:nvSpPr>
        <p:spPr/>
        <p:txBody>
          <a:bodyPr/>
          <a:lstStyle/>
          <a:p>
            <a:r>
              <a:rPr lang="en-CA" cap="none" dirty="0" smtClean="0"/>
              <a:t>I say cache, you think trash.</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17</a:t>
            </a:fld>
            <a:endParaRPr lang="en-US" dirty="0"/>
          </a:p>
        </p:txBody>
      </p:sp>
    </p:spTree>
    <p:extLst>
      <p:ext uri="{BB962C8B-B14F-4D97-AF65-F5344CB8AC3E}">
        <p14:creationId xmlns:p14="http://schemas.microsoft.com/office/powerpoint/2010/main" val="1072458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N-way associate caches mitigate cache physical address pathology.</a:t>
            </a:r>
          </a:p>
          <a:p>
            <a:endParaRPr lang="en-CA" dirty="0"/>
          </a:p>
          <a:p>
            <a:r>
              <a:rPr lang="en-CA" dirty="0" smtClean="0"/>
              <a:t>As an example, consider a 4 MB cache implemented as 4x1MB physically addressed caches. </a:t>
            </a:r>
          </a:p>
          <a:p>
            <a:r>
              <a:rPr lang="en-CA" dirty="0" smtClean="0"/>
              <a:t>A physical address is mapped by the low 20 bits (1 MB) and assigned to one of the 4 lines using LRU logic.</a:t>
            </a:r>
          </a:p>
          <a:p>
            <a:endParaRPr lang="en-CA" dirty="0"/>
          </a:p>
          <a:p>
            <a:r>
              <a:rPr lang="en-CA" dirty="0" smtClean="0"/>
              <a:t>This allows 4 different elements with the same  1 MB alignment to be concurrently cache resident. </a:t>
            </a:r>
            <a:endParaRPr lang="en-CA" dirty="0"/>
          </a:p>
        </p:txBody>
      </p:sp>
      <p:sp>
        <p:nvSpPr>
          <p:cNvPr id="3" name="Title 2"/>
          <p:cNvSpPr>
            <a:spLocks noGrp="1"/>
          </p:cNvSpPr>
          <p:nvPr>
            <p:ph type="title"/>
          </p:nvPr>
        </p:nvSpPr>
        <p:spPr/>
        <p:txBody>
          <a:bodyPr/>
          <a:lstStyle/>
          <a:p>
            <a:r>
              <a:rPr lang="en-CA" cap="none" dirty="0" smtClean="0"/>
              <a:t>Associative Cache</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18</a:t>
            </a:fld>
            <a:endParaRPr lang="en-US" dirty="0"/>
          </a:p>
        </p:txBody>
      </p:sp>
    </p:spTree>
    <p:extLst>
      <p:ext uri="{BB962C8B-B14F-4D97-AF65-F5344CB8AC3E}">
        <p14:creationId xmlns:p14="http://schemas.microsoft.com/office/powerpoint/2010/main" val="21568910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dirty="0" smtClean="0"/>
              <a:t>If one PE modifies a memory location, then any copies of that data </a:t>
            </a:r>
            <a:r>
              <a:rPr lang="en-CA" dirty="0" smtClean="0"/>
              <a:t>“must” be </a:t>
            </a:r>
            <a:r>
              <a:rPr lang="en-CA" dirty="0" smtClean="0"/>
              <a:t>updated in the other PEs and kept consistent with the RAM. This is called cache coherence. Coherence is atomically maintained at the cache line </a:t>
            </a:r>
            <a:r>
              <a:rPr lang="en-CA" dirty="0" smtClean="0"/>
              <a:t>level (not </a:t>
            </a:r>
            <a:r>
              <a:rPr lang="en-CA" dirty="0" smtClean="0"/>
              <a:t>at the </a:t>
            </a:r>
            <a:r>
              <a:rPr lang="en-CA" dirty="0" smtClean="0"/>
              <a:t>byte). </a:t>
            </a:r>
            <a:r>
              <a:rPr lang="en-CA" dirty="0" smtClean="0"/>
              <a:t>Cache lines are typically 16-128 bytes. </a:t>
            </a:r>
            <a:endParaRPr lang="en-CA" dirty="0"/>
          </a:p>
          <a:p>
            <a:r>
              <a:rPr lang="en-CA" dirty="0" smtClean="0"/>
              <a:t>Cache lines have a left and right half that are read and written consecutively.  Consider a cache line of 8 words. The left half is words 0:3 and the right half is words 4:7. </a:t>
            </a:r>
            <a:r>
              <a:rPr lang="en-CA" dirty="0"/>
              <a:t> </a:t>
            </a:r>
            <a:r>
              <a:rPr lang="en-CA" dirty="0" smtClean="0"/>
              <a:t>If you load word 5, the right half is loaded and then the left half is loaded immediately after. </a:t>
            </a:r>
          </a:p>
          <a:p>
            <a:r>
              <a:rPr lang="en-CA" dirty="0" smtClean="0"/>
              <a:t>Pathology: Consider if PE1 keeps a counter in word 0, PE2 in word 1 … PE8 in word 7. Because coherence is maintained  at the line level, this generates a horrendous wave of memory activity likely slowing the machine to turtle speeds. </a:t>
            </a:r>
          </a:p>
          <a:p>
            <a:endParaRPr lang="en-CA" dirty="0"/>
          </a:p>
          <a:p>
            <a:pPr marL="0" indent="0">
              <a:buNone/>
            </a:pPr>
            <a:endParaRPr lang="en-CA" dirty="0" smtClean="0"/>
          </a:p>
          <a:p>
            <a:endParaRPr lang="en-CA" dirty="0"/>
          </a:p>
        </p:txBody>
      </p:sp>
      <p:sp>
        <p:nvSpPr>
          <p:cNvPr id="3" name="Title 2"/>
          <p:cNvSpPr>
            <a:spLocks noGrp="1"/>
          </p:cNvSpPr>
          <p:nvPr>
            <p:ph type="title"/>
          </p:nvPr>
        </p:nvSpPr>
        <p:spPr/>
        <p:txBody>
          <a:bodyPr/>
          <a:lstStyle/>
          <a:p>
            <a:r>
              <a:rPr lang="en-CA" cap="none" dirty="0" smtClean="0"/>
              <a:t>Cache Line Coherence</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19</a:t>
            </a:fld>
            <a:endParaRPr lang="en-US" dirty="0"/>
          </a:p>
        </p:txBody>
      </p:sp>
    </p:spTree>
    <p:extLst>
      <p:ext uri="{BB962C8B-B14F-4D97-AF65-F5344CB8AC3E}">
        <p14:creationId xmlns:p14="http://schemas.microsoft.com/office/powerpoint/2010/main" val="4245474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The traditional recipe for rabbit stew begins … first catch one rabbit. </a:t>
            </a:r>
          </a:p>
          <a:p>
            <a:endParaRPr lang="en-CA" dirty="0"/>
          </a:p>
          <a:p>
            <a:endParaRPr lang="en-CA" dirty="0" smtClean="0"/>
          </a:p>
          <a:p>
            <a:r>
              <a:rPr lang="en-CA" dirty="0" smtClean="0"/>
              <a:t>The recipe for successful HPC begins</a:t>
            </a:r>
          </a:p>
          <a:p>
            <a:pPr marL="0" indent="0">
              <a:buNone/>
            </a:pPr>
            <a:r>
              <a:rPr lang="en-CA" dirty="0"/>
              <a:t> </a:t>
            </a:r>
            <a:r>
              <a:rPr lang="en-CA" dirty="0" smtClean="0"/>
              <a:t>  …  first get the data to the functional units. </a:t>
            </a:r>
            <a:endParaRPr lang="en-CA" dirty="0"/>
          </a:p>
        </p:txBody>
      </p:sp>
      <p:sp>
        <p:nvSpPr>
          <p:cNvPr id="3" name="Title 2"/>
          <p:cNvSpPr>
            <a:spLocks noGrp="1"/>
          </p:cNvSpPr>
          <p:nvPr>
            <p:ph type="title"/>
          </p:nvPr>
        </p:nvSpPr>
        <p:spPr/>
        <p:txBody>
          <a:bodyPr/>
          <a:lstStyle/>
          <a:p>
            <a:r>
              <a:rPr lang="en-CA" dirty="0" smtClean="0"/>
              <a:t>0.0</a:t>
            </a:r>
            <a:endParaRPr lang="en-CA"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2</a:t>
            </a:fld>
            <a:endParaRPr lang="en-US" dirty="0"/>
          </a:p>
        </p:txBody>
      </p:sp>
    </p:spTree>
    <p:extLst>
      <p:ext uri="{BB962C8B-B14F-4D97-AF65-F5344CB8AC3E}">
        <p14:creationId xmlns:p14="http://schemas.microsoft.com/office/powerpoint/2010/main" val="13902728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CA" dirty="0" smtClean="0"/>
              <a:t>1) There are as many cache replacement algorithms as can be imagined. Nearly all of them are too expensive to be feasible. The only real cost effective competitor to LRU is pseudo-random. </a:t>
            </a:r>
            <a:r>
              <a:rPr lang="en-CA" dirty="0" smtClean="0"/>
              <a:t>The trade off is utilization versus replacement logic complexity. </a:t>
            </a:r>
            <a:endParaRPr lang="en-CA" dirty="0" smtClean="0"/>
          </a:p>
          <a:p>
            <a:endParaRPr lang="en-CA" dirty="0"/>
          </a:p>
          <a:p>
            <a:r>
              <a:rPr lang="en-CA" dirty="0" smtClean="0"/>
              <a:t>2) **** You can not eliminate cache pathology ****</a:t>
            </a:r>
          </a:p>
          <a:p>
            <a:endParaRPr lang="en-CA" dirty="0"/>
          </a:p>
          <a:p>
            <a:pPr marL="0" indent="0">
              <a:buNone/>
            </a:pPr>
            <a:r>
              <a:rPr lang="en-CA" dirty="0" smtClean="0"/>
              <a:t>You can hide </a:t>
            </a:r>
            <a:r>
              <a:rPr lang="en-CA" dirty="0" smtClean="0"/>
              <a:t>cache pathology</a:t>
            </a:r>
            <a:r>
              <a:rPr lang="en-CA" dirty="0" smtClean="0"/>
              <a:t> </a:t>
            </a:r>
            <a:r>
              <a:rPr lang="en-CA" dirty="0" smtClean="0"/>
              <a:t>or make it difficult to predict, </a:t>
            </a:r>
          </a:p>
          <a:p>
            <a:pPr marL="0" indent="0">
              <a:buNone/>
            </a:pPr>
            <a:r>
              <a:rPr lang="en-CA" dirty="0" smtClean="0"/>
              <a:t>but you can NEVER eliminate it. </a:t>
            </a:r>
          </a:p>
          <a:p>
            <a:pPr marL="0" indent="0">
              <a:buNone/>
            </a:pPr>
            <a:endParaRPr lang="en-CA" dirty="0"/>
          </a:p>
          <a:p>
            <a:pPr marL="0" indent="0">
              <a:buNone/>
            </a:pPr>
            <a:r>
              <a:rPr lang="en-CA" dirty="0" smtClean="0"/>
              <a:t>I prefer to keep it </a:t>
            </a:r>
            <a:r>
              <a:rPr lang="en-CA" dirty="0" smtClean="0"/>
              <a:t>where I can see it. </a:t>
            </a:r>
            <a:endParaRPr lang="en-CA" dirty="0"/>
          </a:p>
        </p:txBody>
      </p:sp>
      <p:sp>
        <p:nvSpPr>
          <p:cNvPr id="3" name="Title 2"/>
          <p:cNvSpPr>
            <a:spLocks noGrp="1"/>
          </p:cNvSpPr>
          <p:nvPr>
            <p:ph type="title"/>
          </p:nvPr>
        </p:nvSpPr>
        <p:spPr/>
        <p:txBody>
          <a:bodyPr/>
          <a:lstStyle/>
          <a:p>
            <a:r>
              <a:rPr lang="en-CA" cap="none" dirty="0" smtClean="0"/>
              <a:t>Cache Pathology Summary</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20</a:t>
            </a:fld>
            <a:endParaRPr lang="en-US" dirty="0"/>
          </a:p>
        </p:txBody>
      </p:sp>
    </p:spTree>
    <p:extLst>
      <p:ext uri="{BB962C8B-B14F-4D97-AF65-F5344CB8AC3E}">
        <p14:creationId xmlns:p14="http://schemas.microsoft.com/office/powerpoint/2010/main" val="21655297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CA" dirty="0" smtClean="0"/>
              <a:t>// simple code for 1000 outputs</a:t>
            </a:r>
          </a:p>
          <a:p>
            <a:pPr marL="0" indent="0">
              <a:buNone/>
            </a:pPr>
            <a:r>
              <a:rPr lang="en-CA" dirty="0" smtClean="0"/>
              <a:t>//  sum 10 elements then multiply by a weight</a:t>
            </a:r>
          </a:p>
          <a:p>
            <a:pPr marL="0" indent="0">
              <a:buNone/>
            </a:pPr>
            <a:endParaRPr lang="en-CA" dirty="0"/>
          </a:p>
          <a:p>
            <a:pPr marL="0" indent="0">
              <a:buNone/>
            </a:pPr>
            <a:r>
              <a:rPr lang="en-CA" dirty="0" smtClean="0"/>
              <a:t>C[</a:t>
            </a:r>
            <a:r>
              <a:rPr lang="en-CA" dirty="0" err="1" smtClean="0"/>
              <a:t>i</a:t>
            </a:r>
            <a:r>
              <a:rPr lang="en-CA" dirty="0" smtClean="0"/>
              <a:t>] </a:t>
            </a:r>
            <a:r>
              <a:rPr lang="en-CA" dirty="0" smtClean="0"/>
              <a:t>= sum (A[j</a:t>
            </a:r>
            <a:r>
              <a:rPr lang="en-CA" dirty="0" smtClean="0"/>
              <a:t>][</a:t>
            </a:r>
            <a:r>
              <a:rPr lang="en-CA" dirty="0" err="1" smtClean="0"/>
              <a:t>i</a:t>
            </a:r>
            <a:r>
              <a:rPr lang="en-CA" dirty="0" smtClean="0"/>
              <a:t>]);   </a:t>
            </a:r>
            <a:r>
              <a:rPr lang="en-CA" dirty="0" err="1" smtClean="0"/>
              <a:t>i</a:t>
            </a:r>
            <a:r>
              <a:rPr lang="en-CA" dirty="0" smtClean="0"/>
              <a:t>=0:999, j=0:9</a:t>
            </a:r>
            <a:endParaRPr lang="en-CA" dirty="0" smtClean="0"/>
          </a:p>
          <a:p>
            <a:pPr marL="0" indent="0">
              <a:buNone/>
            </a:pPr>
            <a:r>
              <a:rPr lang="en-CA" dirty="0" smtClean="0"/>
              <a:t>C[</a:t>
            </a:r>
            <a:r>
              <a:rPr lang="en-CA" dirty="0" err="1" smtClean="0"/>
              <a:t>i</a:t>
            </a:r>
            <a:r>
              <a:rPr lang="en-CA" dirty="0" smtClean="0"/>
              <a:t>] = </a:t>
            </a:r>
            <a:r>
              <a:rPr lang="en-CA" dirty="0" smtClean="0"/>
              <a:t>w[</a:t>
            </a:r>
            <a:r>
              <a:rPr lang="en-CA" dirty="0" err="1" smtClean="0"/>
              <a:t>i</a:t>
            </a:r>
            <a:r>
              <a:rPr lang="en-CA" dirty="0" smtClean="0"/>
              <a:t>] * C[</a:t>
            </a:r>
            <a:r>
              <a:rPr lang="en-CA" dirty="0" err="1" smtClean="0"/>
              <a:t>i</a:t>
            </a:r>
            <a:r>
              <a:rPr lang="en-CA" dirty="0"/>
              <a:t>]</a:t>
            </a:r>
            <a:r>
              <a:rPr lang="en-CA" dirty="0" smtClean="0"/>
              <a:t>; </a:t>
            </a:r>
            <a:r>
              <a:rPr lang="en-CA" dirty="0"/>
              <a:t> </a:t>
            </a:r>
            <a:r>
              <a:rPr lang="en-CA" dirty="0" smtClean="0"/>
              <a:t> </a:t>
            </a:r>
            <a:r>
              <a:rPr lang="en-CA" dirty="0" err="1" smtClean="0"/>
              <a:t>i</a:t>
            </a:r>
            <a:r>
              <a:rPr lang="en-CA" dirty="0" smtClean="0"/>
              <a:t>=0:999</a:t>
            </a:r>
            <a:endParaRPr lang="en-CA" dirty="0" smtClean="0"/>
          </a:p>
          <a:p>
            <a:pPr marL="0" indent="0">
              <a:buNone/>
            </a:pPr>
            <a:endParaRPr lang="en-CA" dirty="0" smtClean="0"/>
          </a:p>
          <a:p>
            <a:pPr marL="0" indent="0">
              <a:buNone/>
            </a:pPr>
            <a:endParaRPr lang="en-CA" dirty="0"/>
          </a:p>
        </p:txBody>
      </p:sp>
      <p:sp>
        <p:nvSpPr>
          <p:cNvPr id="3" name="Title 2"/>
          <p:cNvSpPr>
            <a:spLocks noGrp="1"/>
          </p:cNvSpPr>
          <p:nvPr>
            <p:ph type="title"/>
          </p:nvPr>
        </p:nvSpPr>
        <p:spPr/>
        <p:txBody>
          <a:bodyPr/>
          <a:lstStyle/>
          <a:p>
            <a:r>
              <a:rPr lang="en-CA" cap="none" dirty="0" smtClean="0"/>
              <a:t>Finally:  </a:t>
            </a:r>
            <a:r>
              <a:rPr lang="en-CA" cap="none" dirty="0" smtClean="0"/>
              <a:t>a kernel example </a:t>
            </a:r>
            <a:r>
              <a:rPr lang="en-CA" cap="none" dirty="0" err="1" smtClean="0"/>
              <a:t>Ver</a:t>
            </a:r>
            <a:r>
              <a:rPr lang="en-CA" cap="none" dirty="0" smtClean="0"/>
              <a:t> 1 is    S L O W</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21</a:t>
            </a:fld>
            <a:endParaRPr lang="en-US" dirty="0"/>
          </a:p>
        </p:txBody>
      </p:sp>
    </p:spTree>
    <p:extLst>
      <p:ext uri="{BB962C8B-B14F-4D97-AF65-F5344CB8AC3E}">
        <p14:creationId xmlns:p14="http://schemas.microsoft.com/office/powerpoint/2010/main" val="30568417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CA" dirty="0" smtClean="0"/>
              <a:t>// simple code for 1000 outputs</a:t>
            </a:r>
          </a:p>
          <a:p>
            <a:pPr marL="0" indent="0">
              <a:buNone/>
            </a:pPr>
            <a:r>
              <a:rPr lang="en-CA" dirty="0" smtClean="0"/>
              <a:t>//  sum 10 elements then multiply by a weight</a:t>
            </a:r>
          </a:p>
          <a:p>
            <a:pPr marL="0" indent="0">
              <a:buNone/>
            </a:pPr>
            <a:r>
              <a:rPr lang="en-CA" dirty="0" smtClean="0"/>
              <a:t>//  </a:t>
            </a:r>
            <a:r>
              <a:rPr lang="en-CA" dirty="0" err="1" smtClean="0"/>
              <a:t>ver</a:t>
            </a:r>
            <a:r>
              <a:rPr lang="en-CA" dirty="0" smtClean="0"/>
              <a:t> 2 is 100 times faster than </a:t>
            </a:r>
            <a:r>
              <a:rPr lang="en-CA" dirty="0" err="1" smtClean="0"/>
              <a:t>Ver</a:t>
            </a:r>
            <a:r>
              <a:rPr lang="en-CA" dirty="0" smtClean="0"/>
              <a:t> 1</a:t>
            </a:r>
          </a:p>
          <a:p>
            <a:pPr marL="0" indent="0">
              <a:buNone/>
            </a:pPr>
            <a:endParaRPr lang="en-CA" dirty="0"/>
          </a:p>
          <a:p>
            <a:pPr marL="0" indent="0">
              <a:buNone/>
            </a:pPr>
            <a:r>
              <a:rPr lang="pl-PL" dirty="0"/>
              <a:t>C[i] = sum (</a:t>
            </a:r>
            <a:r>
              <a:rPr lang="pl-PL" dirty="0" smtClean="0"/>
              <a:t>A[</a:t>
            </a:r>
            <a:r>
              <a:rPr lang="en-CA" dirty="0" err="1" smtClean="0"/>
              <a:t>i</a:t>
            </a:r>
            <a:r>
              <a:rPr lang="pl-PL" dirty="0" smtClean="0"/>
              <a:t>][</a:t>
            </a:r>
            <a:r>
              <a:rPr lang="en-CA" dirty="0" smtClean="0"/>
              <a:t>j</a:t>
            </a:r>
            <a:r>
              <a:rPr lang="pl-PL" dirty="0" smtClean="0"/>
              <a:t>]);   </a:t>
            </a:r>
            <a:r>
              <a:rPr lang="en-CA" dirty="0" smtClean="0"/>
              <a:t>j=0:9,  </a:t>
            </a:r>
            <a:r>
              <a:rPr lang="pl-PL" dirty="0" smtClean="0"/>
              <a:t>i=0:999</a:t>
            </a:r>
            <a:endParaRPr lang="en-CA" dirty="0" smtClean="0"/>
          </a:p>
          <a:p>
            <a:pPr marL="0" indent="0">
              <a:buNone/>
            </a:pPr>
            <a:r>
              <a:rPr lang="pl-PL" dirty="0" smtClean="0"/>
              <a:t>C[i</a:t>
            </a:r>
            <a:r>
              <a:rPr lang="pl-PL" dirty="0"/>
              <a:t>] = w[i] * C[i];   i=0:999</a:t>
            </a:r>
          </a:p>
          <a:p>
            <a:pPr marL="0" indent="0">
              <a:buNone/>
            </a:pPr>
            <a:endParaRPr lang="en-CA" dirty="0" smtClean="0"/>
          </a:p>
          <a:p>
            <a:pPr marL="0" indent="0">
              <a:buNone/>
            </a:pPr>
            <a:endParaRPr lang="en-CA" dirty="0"/>
          </a:p>
        </p:txBody>
      </p:sp>
      <p:sp>
        <p:nvSpPr>
          <p:cNvPr id="3" name="Title 2"/>
          <p:cNvSpPr>
            <a:spLocks noGrp="1"/>
          </p:cNvSpPr>
          <p:nvPr>
            <p:ph type="title"/>
          </p:nvPr>
        </p:nvSpPr>
        <p:spPr/>
        <p:txBody>
          <a:bodyPr/>
          <a:lstStyle/>
          <a:p>
            <a:r>
              <a:rPr lang="en-CA" cap="none" dirty="0" smtClean="0"/>
              <a:t>Finally a kernel example </a:t>
            </a:r>
            <a:r>
              <a:rPr lang="en-CA" cap="none" dirty="0" err="1" smtClean="0"/>
              <a:t>Ver</a:t>
            </a:r>
            <a:r>
              <a:rPr lang="en-CA" cap="none" dirty="0" smtClean="0"/>
              <a:t> 2 is F A S T  </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22</a:t>
            </a:fld>
            <a:endParaRPr lang="en-US" dirty="0"/>
          </a:p>
        </p:txBody>
      </p:sp>
    </p:spTree>
    <p:extLst>
      <p:ext uri="{BB962C8B-B14F-4D97-AF65-F5344CB8AC3E}">
        <p14:creationId xmlns:p14="http://schemas.microsoft.com/office/powerpoint/2010/main" val="7554218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CA" dirty="0" smtClean="0"/>
              <a:t>// simple code for 1000 outputs</a:t>
            </a:r>
          </a:p>
          <a:p>
            <a:pPr marL="0" indent="0">
              <a:buNone/>
            </a:pPr>
            <a:r>
              <a:rPr lang="en-CA" dirty="0" smtClean="0"/>
              <a:t>//  sum 10 elements then multiply by a weight</a:t>
            </a:r>
          </a:p>
          <a:p>
            <a:pPr marL="0" indent="0">
              <a:buNone/>
            </a:pPr>
            <a:r>
              <a:rPr lang="en-CA" dirty="0" smtClean="0"/>
              <a:t>// </a:t>
            </a:r>
            <a:r>
              <a:rPr lang="en-CA" dirty="0" err="1" smtClean="0"/>
              <a:t>Ver</a:t>
            </a:r>
            <a:r>
              <a:rPr lang="en-CA" dirty="0" smtClean="0"/>
              <a:t> 3 is 10% faster than </a:t>
            </a:r>
            <a:r>
              <a:rPr lang="en-CA" dirty="0" err="1" smtClean="0"/>
              <a:t>Ver</a:t>
            </a:r>
            <a:r>
              <a:rPr lang="en-CA" dirty="0" smtClean="0"/>
              <a:t> 2</a:t>
            </a:r>
          </a:p>
          <a:p>
            <a:pPr marL="0" indent="0">
              <a:buNone/>
            </a:pPr>
            <a:endParaRPr lang="en-CA" dirty="0" smtClean="0"/>
          </a:p>
          <a:p>
            <a:pPr marL="0" indent="0">
              <a:buNone/>
            </a:pPr>
            <a:endParaRPr lang="en-CA" dirty="0"/>
          </a:p>
          <a:p>
            <a:pPr marL="0" indent="0">
              <a:buNone/>
            </a:pPr>
            <a:r>
              <a:rPr lang="pl-PL" dirty="0" smtClean="0"/>
              <a:t>C[i</a:t>
            </a:r>
            <a:r>
              <a:rPr lang="pl-PL" dirty="0"/>
              <a:t>] = sum </a:t>
            </a:r>
            <a:r>
              <a:rPr lang="pl-PL" dirty="0" smtClean="0"/>
              <a:t>(</a:t>
            </a:r>
            <a:r>
              <a:rPr lang="en-CA" dirty="0" smtClean="0"/>
              <a:t>w[</a:t>
            </a:r>
            <a:r>
              <a:rPr lang="en-CA" dirty="0" err="1" smtClean="0"/>
              <a:t>i</a:t>
            </a:r>
            <a:r>
              <a:rPr lang="en-CA" dirty="0" smtClean="0"/>
              <a:t>]*</a:t>
            </a:r>
            <a:r>
              <a:rPr lang="pl-PL" dirty="0" smtClean="0"/>
              <a:t>A[i</a:t>
            </a:r>
            <a:r>
              <a:rPr lang="pl-PL" dirty="0"/>
              <a:t>][j]);   j=0:9,  i=0:999</a:t>
            </a:r>
          </a:p>
          <a:p>
            <a:pPr marL="0" indent="0">
              <a:buNone/>
            </a:pPr>
            <a:endParaRPr lang="en-CA" dirty="0"/>
          </a:p>
          <a:p>
            <a:pPr marL="0" indent="0">
              <a:buNone/>
            </a:pPr>
            <a:endParaRPr lang="en-CA" dirty="0"/>
          </a:p>
        </p:txBody>
      </p:sp>
      <p:sp>
        <p:nvSpPr>
          <p:cNvPr id="3" name="Title 2"/>
          <p:cNvSpPr>
            <a:spLocks noGrp="1"/>
          </p:cNvSpPr>
          <p:nvPr>
            <p:ph type="title"/>
          </p:nvPr>
        </p:nvSpPr>
        <p:spPr/>
        <p:txBody>
          <a:bodyPr/>
          <a:lstStyle/>
          <a:p>
            <a:r>
              <a:rPr lang="en-CA" cap="none" dirty="0" smtClean="0"/>
              <a:t>Finally a kernel example </a:t>
            </a:r>
            <a:r>
              <a:rPr lang="en-CA" cap="none" dirty="0" err="1" smtClean="0"/>
              <a:t>Ver</a:t>
            </a:r>
            <a:r>
              <a:rPr lang="en-CA" cap="none" dirty="0" smtClean="0"/>
              <a:t> 3 is F A S T E R </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23</a:t>
            </a:fld>
            <a:endParaRPr lang="en-US" dirty="0"/>
          </a:p>
        </p:txBody>
      </p:sp>
    </p:spTree>
    <p:extLst>
      <p:ext uri="{BB962C8B-B14F-4D97-AF65-F5344CB8AC3E}">
        <p14:creationId xmlns:p14="http://schemas.microsoft.com/office/powerpoint/2010/main" val="4238462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err="1" smtClean="0"/>
              <a:t>Ver</a:t>
            </a:r>
            <a:r>
              <a:rPr lang="en-CA" dirty="0" smtClean="0"/>
              <a:t> 1 &amp; 2   10000 FADDS  1000 FMULS</a:t>
            </a:r>
          </a:p>
          <a:p>
            <a:r>
              <a:rPr lang="en-CA" dirty="0" err="1" smtClean="0"/>
              <a:t>Ver</a:t>
            </a:r>
            <a:r>
              <a:rPr lang="en-CA" dirty="0" smtClean="0"/>
              <a:t> 3           10000 FADDS 10000 FMULS</a:t>
            </a:r>
          </a:p>
          <a:p>
            <a:endParaRPr lang="en-CA" dirty="0"/>
          </a:p>
          <a:p>
            <a:r>
              <a:rPr lang="en-CA" dirty="0" err="1" smtClean="0"/>
              <a:t>Ver</a:t>
            </a:r>
            <a:r>
              <a:rPr lang="en-CA" dirty="0" smtClean="0"/>
              <a:t> 1  100 seconds</a:t>
            </a:r>
            <a:endParaRPr lang="en-CA" dirty="0"/>
          </a:p>
          <a:p>
            <a:r>
              <a:rPr lang="en-CA" dirty="0" err="1" smtClean="0"/>
              <a:t>Ver</a:t>
            </a:r>
            <a:r>
              <a:rPr lang="en-CA" dirty="0" smtClean="0"/>
              <a:t> 2   1.1  seconds</a:t>
            </a:r>
            <a:endParaRPr lang="en-CA" dirty="0"/>
          </a:p>
          <a:p>
            <a:r>
              <a:rPr lang="en-CA" dirty="0" err="1" smtClean="0"/>
              <a:t>Ver</a:t>
            </a:r>
            <a:r>
              <a:rPr lang="en-CA" dirty="0" smtClean="0"/>
              <a:t> 3   1.0 seconds </a:t>
            </a:r>
          </a:p>
          <a:p>
            <a:endParaRPr lang="en-CA" dirty="0"/>
          </a:p>
          <a:p>
            <a:r>
              <a:rPr lang="en-CA" dirty="0" smtClean="0"/>
              <a:t>WHY?</a:t>
            </a:r>
          </a:p>
        </p:txBody>
      </p:sp>
      <p:sp>
        <p:nvSpPr>
          <p:cNvPr id="3" name="Title 2"/>
          <p:cNvSpPr>
            <a:spLocks noGrp="1"/>
          </p:cNvSpPr>
          <p:nvPr>
            <p:ph type="title"/>
          </p:nvPr>
        </p:nvSpPr>
        <p:spPr/>
        <p:txBody>
          <a:bodyPr/>
          <a:lstStyle/>
          <a:p>
            <a:r>
              <a:rPr lang="en-CA" cap="none" dirty="0" smtClean="0"/>
              <a:t>Analysis</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24</a:t>
            </a:fld>
            <a:endParaRPr lang="en-US" dirty="0"/>
          </a:p>
        </p:txBody>
      </p:sp>
    </p:spTree>
    <p:extLst>
      <p:ext uri="{BB962C8B-B14F-4D97-AF65-F5344CB8AC3E}">
        <p14:creationId xmlns:p14="http://schemas.microsoft.com/office/powerpoint/2010/main" val="3731294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You’ve done what you can reduce S by improving efficiency and shifting work into the parallel parts. </a:t>
            </a:r>
          </a:p>
          <a:p>
            <a:r>
              <a:rPr lang="en-CA" dirty="0" smtClean="0"/>
              <a:t>Consider a subtask with timing  T(n)=5+95/n minutes and n=16</a:t>
            </a:r>
          </a:p>
          <a:p>
            <a:r>
              <a:rPr lang="en-CA" dirty="0" smtClean="0"/>
              <a:t>Task time is 5+95/16 = 10.937 minutes</a:t>
            </a:r>
          </a:p>
          <a:p>
            <a:endParaRPr lang="en-CA" dirty="0"/>
          </a:p>
          <a:p>
            <a:r>
              <a:rPr lang="en-CA" dirty="0" smtClean="0"/>
              <a:t> about a 9X speedup for 16 PEs</a:t>
            </a:r>
          </a:p>
          <a:p>
            <a:endParaRPr lang="en-CA" dirty="0"/>
          </a:p>
        </p:txBody>
      </p:sp>
      <p:sp>
        <p:nvSpPr>
          <p:cNvPr id="3" name="Title 2"/>
          <p:cNvSpPr>
            <a:spLocks noGrp="1"/>
          </p:cNvSpPr>
          <p:nvPr>
            <p:ph type="title"/>
          </p:nvPr>
        </p:nvSpPr>
        <p:spPr/>
        <p:txBody>
          <a:bodyPr/>
          <a:lstStyle/>
          <a:p>
            <a:r>
              <a:rPr lang="en-CA" cap="none" dirty="0" smtClean="0"/>
              <a:t>End run on S by Concurrency</a:t>
            </a:r>
            <a:endParaRPr lang="en-CA" cap="none" dirty="0"/>
          </a:p>
        </p:txBody>
      </p:sp>
      <p:sp>
        <p:nvSpPr>
          <p:cNvPr id="4" name="Slide Number Placeholder 3"/>
          <p:cNvSpPr>
            <a:spLocks noGrp="1"/>
          </p:cNvSpPr>
          <p:nvPr>
            <p:ph type="sldNum" sz="quarter" idx="11"/>
          </p:nvPr>
        </p:nvSpPr>
        <p:spPr/>
        <p:txBody>
          <a:bodyPr/>
          <a:lstStyle/>
          <a:p>
            <a:fld id="{8C2E478F-E849-4A8C-AF1F-CBCC78A7CBFA}" type="slidenum">
              <a:rPr lang="en-US" smtClean="0"/>
              <a:pPr/>
              <a:t>25</a:t>
            </a:fld>
            <a:endParaRPr lang="en-US" dirty="0"/>
          </a:p>
        </p:txBody>
      </p:sp>
    </p:spTree>
    <p:extLst>
      <p:ext uri="{BB962C8B-B14F-4D97-AF65-F5344CB8AC3E}">
        <p14:creationId xmlns:p14="http://schemas.microsoft.com/office/powerpoint/2010/main" val="28408642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a:t>15 PEs will do the parallel part in 95/15 = 6.333 </a:t>
            </a:r>
            <a:r>
              <a:rPr lang="en-CA" dirty="0" smtClean="0"/>
              <a:t>minutes</a:t>
            </a:r>
          </a:p>
          <a:p>
            <a:r>
              <a:rPr lang="en-CA" dirty="0" smtClean="0"/>
              <a:t>1 PE does the scalar part in 5 minutes</a:t>
            </a:r>
          </a:p>
          <a:p>
            <a:r>
              <a:rPr lang="en-CA" dirty="0" smtClean="0"/>
              <a:t>Given a set of similar tasks A[0:n] </a:t>
            </a:r>
          </a:p>
          <a:p>
            <a:r>
              <a:rPr lang="en-CA" dirty="0" smtClean="0"/>
              <a:t>Defining S(A[</a:t>
            </a:r>
            <a:r>
              <a:rPr lang="en-CA" dirty="0" err="1" smtClean="0"/>
              <a:t>i</a:t>
            </a:r>
            <a:r>
              <a:rPr lang="en-CA" dirty="0" smtClean="0"/>
              <a:t>]) to be the scalar part and P(A[</a:t>
            </a:r>
            <a:r>
              <a:rPr lang="en-CA" dirty="0" err="1" smtClean="0"/>
              <a:t>i</a:t>
            </a:r>
            <a:r>
              <a:rPr lang="en-CA" dirty="0" smtClean="0"/>
              <a:t>]) is the parallelizable part</a:t>
            </a:r>
          </a:p>
          <a:p>
            <a:endParaRPr lang="en-CA" dirty="0"/>
          </a:p>
          <a:p>
            <a:r>
              <a:rPr lang="en-CA" dirty="0" smtClean="0"/>
              <a:t>Time per subtask 6.33 minutes</a:t>
            </a:r>
          </a:p>
          <a:p>
            <a:endParaRPr lang="en-CA" dirty="0"/>
          </a:p>
          <a:p>
            <a:r>
              <a:rPr lang="en-CA" dirty="0" smtClean="0"/>
              <a:t>Speedup 15.79X  </a:t>
            </a:r>
            <a:endParaRPr lang="en-CA" dirty="0"/>
          </a:p>
        </p:txBody>
      </p:sp>
      <p:sp>
        <p:nvSpPr>
          <p:cNvPr id="3" name="Title 2"/>
          <p:cNvSpPr>
            <a:spLocks noGrp="1"/>
          </p:cNvSpPr>
          <p:nvPr>
            <p:ph type="title"/>
          </p:nvPr>
        </p:nvSpPr>
        <p:spPr/>
        <p:txBody>
          <a:bodyPr/>
          <a:lstStyle/>
          <a:p>
            <a:r>
              <a:rPr lang="en-CA" cap="none" dirty="0" smtClean="0"/>
              <a:t>Software Pipelining (simplified)</a:t>
            </a:r>
            <a:endParaRPr lang="en-CA" cap="none" dirty="0"/>
          </a:p>
        </p:txBody>
      </p:sp>
      <p:sp>
        <p:nvSpPr>
          <p:cNvPr id="4" name="Slide Number Placeholder 3"/>
          <p:cNvSpPr>
            <a:spLocks noGrp="1"/>
          </p:cNvSpPr>
          <p:nvPr>
            <p:ph type="sldNum" sz="quarter" idx="11"/>
          </p:nvPr>
        </p:nvSpPr>
        <p:spPr/>
        <p:txBody>
          <a:bodyPr/>
          <a:lstStyle/>
          <a:p>
            <a:fld id="{8C2E478F-E849-4A8C-AF1F-CBCC78A7CBFA}" type="slidenum">
              <a:rPr lang="en-US" smtClean="0"/>
              <a:pPr/>
              <a:t>26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736347615"/>
              </p:ext>
            </p:extLst>
          </p:nvPr>
        </p:nvGraphicFramePr>
        <p:xfrm>
          <a:off x="5559943" y="3509333"/>
          <a:ext cx="5511800" cy="2599245"/>
        </p:xfrm>
        <a:graphic>
          <a:graphicData uri="http://schemas.openxmlformats.org/drawingml/2006/table">
            <a:tbl>
              <a:tblPr firstRow="1" bandRow="1">
                <a:tableStyleId>{5C22544A-7EE6-4342-B048-85BDC9FD1C3A}</a:tableStyleId>
              </a:tblPr>
              <a:tblGrid>
                <a:gridCol w="1145766"/>
                <a:gridCol w="1351769"/>
                <a:gridCol w="3014265"/>
              </a:tblGrid>
              <a:tr h="759100">
                <a:tc>
                  <a:txBody>
                    <a:bodyPr/>
                    <a:lstStyle/>
                    <a:p>
                      <a:r>
                        <a:rPr lang="en-CA" dirty="0" smtClean="0"/>
                        <a:t>Time</a:t>
                      </a:r>
                      <a:r>
                        <a:rPr lang="en-CA" baseline="0" dirty="0" smtClean="0"/>
                        <a:t> (minutes) </a:t>
                      </a:r>
                      <a:endParaRPr lang="en-CA" dirty="0"/>
                    </a:p>
                  </a:txBody>
                  <a:tcPr/>
                </a:tc>
                <a:tc>
                  <a:txBody>
                    <a:bodyPr/>
                    <a:lstStyle/>
                    <a:p>
                      <a:r>
                        <a:rPr lang="en-CA" dirty="0" smtClean="0"/>
                        <a:t>PE</a:t>
                      </a:r>
                      <a:r>
                        <a:rPr lang="en-CA" baseline="0" dirty="0" smtClean="0"/>
                        <a:t> 0 (Scalar work)</a:t>
                      </a:r>
                      <a:endParaRPr lang="en-CA" dirty="0"/>
                    </a:p>
                  </a:txBody>
                  <a:tcPr/>
                </a:tc>
                <a:tc>
                  <a:txBody>
                    <a:bodyPr/>
                    <a:lstStyle/>
                    <a:p>
                      <a:r>
                        <a:rPr lang="en-CA" dirty="0" smtClean="0"/>
                        <a:t>PE 1:15 </a:t>
                      </a:r>
                    </a:p>
                    <a:p>
                      <a:r>
                        <a:rPr lang="en-CA" dirty="0" smtClean="0"/>
                        <a:t>(Parallel work)</a:t>
                      </a:r>
                      <a:endParaRPr lang="en-CA" dirty="0"/>
                    </a:p>
                  </a:txBody>
                  <a:tcPr/>
                </a:tc>
              </a:tr>
              <a:tr h="368029">
                <a:tc>
                  <a:txBody>
                    <a:bodyPr/>
                    <a:lstStyle/>
                    <a:p>
                      <a:r>
                        <a:rPr lang="en-CA" dirty="0" smtClean="0"/>
                        <a:t>0.00</a:t>
                      </a:r>
                      <a:endParaRPr lang="en-CA" dirty="0"/>
                    </a:p>
                  </a:txBody>
                  <a:tcPr/>
                </a:tc>
                <a:tc>
                  <a:txBody>
                    <a:bodyPr/>
                    <a:lstStyle/>
                    <a:p>
                      <a:r>
                        <a:rPr lang="en-CA" dirty="0" smtClean="0"/>
                        <a:t>S(A[0])</a:t>
                      </a:r>
                      <a:endParaRPr lang="en-CA" dirty="0"/>
                    </a:p>
                  </a:txBody>
                  <a:tcPr/>
                </a:tc>
                <a:tc>
                  <a:txBody>
                    <a:bodyPr/>
                    <a:lstStyle/>
                    <a:p>
                      <a:endParaRPr lang="en-CA" dirty="0"/>
                    </a:p>
                  </a:txBody>
                  <a:tcPr/>
                </a:tc>
              </a:tr>
              <a:tr h="368029">
                <a:tc>
                  <a:txBody>
                    <a:bodyPr/>
                    <a:lstStyle/>
                    <a:p>
                      <a:r>
                        <a:rPr lang="en-CA" dirty="0" smtClean="0"/>
                        <a:t>6.33</a:t>
                      </a:r>
                      <a:endParaRPr lang="en-CA" dirty="0"/>
                    </a:p>
                  </a:txBody>
                  <a:tcPr/>
                </a:tc>
                <a:tc>
                  <a:txBody>
                    <a:bodyPr/>
                    <a:lstStyle/>
                    <a:p>
                      <a:r>
                        <a:rPr lang="en-CA" dirty="0" smtClean="0"/>
                        <a:t>S(A[1])</a:t>
                      </a:r>
                      <a:endParaRPr lang="en-CA" dirty="0"/>
                    </a:p>
                  </a:txBody>
                  <a:tcPr/>
                </a:tc>
                <a:tc>
                  <a:txBody>
                    <a:bodyPr/>
                    <a:lstStyle/>
                    <a:p>
                      <a:r>
                        <a:rPr lang="en-CA" dirty="0" smtClean="0"/>
                        <a:t>P(A[0])</a:t>
                      </a:r>
                      <a:endParaRPr lang="en-CA" dirty="0"/>
                    </a:p>
                  </a:txBody>
                  <a:tcPr/>
                </a:tc>
              </a:tr>
              <a:tr h="368029">
                <a:tc>
                  <a:txBody>
                    <a:bodyPr/>
                    <a:lstStyle/>
                    <a:p>
                      <a:r>
                        <a:rPr lang="en-CA" dirty="0" smtClean="0"/>
                        <a:t>12.67</a:t>
                      </a:r>
                      <a:endParaRPr lang="en-CA" dirty="0"/>
                    </a:p>
                  </a:txBody>
                  <a:tcPr/>
                </a:tc>
                <a:tc>
                  <a:txBody>
                    <a:bodyPr/>
                    <a:lstStyle/>
                    <a:p>
                      <a:r>
                        <a:rPr lang="en-CA" dirty="0" smtClean="0"/>
                        <a:t>S(A[2])</a:t>
                      </a:r>
                      <a:endParaRPr lang="en-CA" dirty="0"/>
                    </a:p>
                  </a:txBody>
                  <a:tcPr/>
                </a:tc>
                <a:tc>
                  <a:txBody>
                    <a:bodyPr/>
                    <a:lstStyle/>
                    <a:p>
                      <a:r>
                        <a:rPr lang="en-CA" dirty="0" smtClean="0"/>
                        <a:t>P(A[1])</a:t>
                      </a:r>
                    </a:p>
                  </a:txBody>
                  <a:tcPr/>
                </a:tc>
              </a:tr>
              <a:tr h="368029">
                <a:tc>
                  <a:txBody>
                    <a:bodyPr/>
                    <a:lstStyle/>
                    <a:p>
                      <a:r>
                        <a:rPr lang="en-CA" dirty="0" smtClean="0"/>
                        <a:t>19.00</a:t>
                      </a:r>
                      <a:endParaRPr lang="en-CA" dirty="0"/>
                    </a:p>
                  </a:txBody>
                  <a:tcPr/>
                </a:tc>
                <a:tc>
                  <a:txBody>
                    <a:bodyPr/>
                    <a:lstStyle/>
                    <a:p>
                      <a:r>
                        <a:rPr lang="en-CA" dirty="0" smtClean="0"/>
                        <a:t>S(A[3])</a:t>
                      </a:r>
                      <a:endParaRPr lang="en-CA" dirty="0"/>
                    </a:p>
                  </a:txBody>
                  <a:tcPr/>
                </a:tc>
                <a:tc>
                  <a:txBody>
                    <a:bodyPr/>
                    <a:lstStyle/>
                    <a:p>
                      <a:r>
                        <a:rPr lang="en-CA" dirty="0" smtClean="0"/>
                        <a:t>P(A[2])</a:t>
                      </a:r>
                    </a:p>
                  </a:txBody>
                  <a:tcPr/>
                </a:tc>
              </a:tr>
              <a:tr h="368029">
                <a:tc>
                  <a:txBody>
                    <a:bodyPr/>
                    <a:lstStyle/>
                    <a:p>
                      <a:endParaRPr lang="en-CA"/>
                    </a:p>
                  </a:txBody>
                  <a:tcPr/>
                </a:tc>
                <a:tc>
                  <a:txBody>
                    <a:bodyPr/>
                    <a:lstStyle/>
                    <a:p>
                      <a:endParaRPr lang="en-CA" dirty="0"/>
                    </a:p>
                  </a:txBody>
                  <a:tcPr/>
                </a:tc>
                <a:tc>
                  <a:txBody>
                    <a:bodyPr/>
                    <a:lstStyle/>
                    <a:p>
                      <a:r>
                        <a:rPr lang="en-CA" dirty="0" smtClean="0"/>
                        <a:t>P(A[3])</a:t>
                      </a:r>
                    </a:p>
                  </a:txBody>
                  <a:tcPr/>
                </a:tc>
              </a:tr>
            </a:tbl>
          </a:graphicData>
        </a:graphic>
      </p:graphicFrame>
    </p:spTree>
    <p:extLst>
      <p:ext uri="{BB962C8B-B14F-4D97-AF65-F5344CB8AC3E}">
        <p14:creationId xmlns:p14="http://schemas.microsoft.com/office/powerpoint/2010/main" val="4575939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6307" y="1189038"/>
            <a:ext cx="11002962" cy="4987925"/>
          </a:xfrm>
        </p:spPr>
        <p:txBody>
          <a:bodyPr/>
          <a:lstStyle/>
          <a:p>
            <a:r>
              <a:rPr lang="en-CA" dirty="0" smtClean="0"/>
              <a:t>For our example S=5 P=95, suppose S=5=3+2=</a:t>
            </a:r>
            <a:r>
              <a:rPr lang="en-CA" dirty="0" err="1" smtClean="0"/>
              <a:t>read+write</a:t>
            </a:r>
            <a:endParaRPr lang="en-CA" dirty="0"/>
          </a:p>
          <a:p>
            <a:r>
              <a:rPr lang="en-CA" dirty="0" smtClean="0"/>
              <a:t>Maximum concurrency is max ( T[read</a:t>
            </a:r>
            <a:r>
              <a:rPr lang="en-CA" dirty="0"/>
              <a:t>]</a:t>
            </a:r>
            <a:r>
              <a:rPr lang="en-CA" dirty="0" smtClean="0"/>
              <a:t>, T[write</a:t>
            </a:r>
            <a:r>
              <a:rPr lang="en-CA" dirty="0"/>
              <a:t>]</a:t>
            </a:r>
            <a:r>
              <a:rPr lang="en-CA" dirty="0" smtClean="0"/>
              <a:t>, T(P/n) )</a:t>
            </a:r>
            <a:endParaRPr lang="en-CA" dirty="0"/>
          </a:p>
          <a:p>
            <a:endParaRPr lang="en-CA" dirty="0" smtClean="0"/>
          </a:p>
          <a:p>
            <a:r>
              <a:rPr lang="en-CA" dirty="0" smtClean="0"/>
              <a:t>Concurrency is:  </a:t>
            </a:r>
          </a:p>
          <a:p>
            <a:endParaRPr lang="en-CA" dirty="0"/>
          </a:p>
          <a:p>
            <a:endParaRPr lang="en-CA" dirty="0" smtClean="0"/>
          </a:p>
          <a:p>
            <a:r>
              <a:rPr lang="en-CA" dirty="0" smtClean="0"/>
              <a:t>read is the binding operation at 3 minutes and 95/31 = 3.065  </a:t>
            </a:r>
          </a:p>
          <a:p>
            <a:r>
              <a:rPr lang="en-CA" dirty="0" smtClean="0"/>
              <a:t>We can fully employ  up to 32 PEs  gives 32.62X speedup</a:t>
            </a:r>
            <a:endParaRPr lang="en-CA" dirty="0"/>
          </a:p>
        </p:txBody>
      </p:sp>
      <p:sp>
        <p:nvSpPr>
          <p:cNvPr id="3" name="Title 2"/>
          <p:cNvSpPr>
            <a:spLocks noGrp="1"/>
          </p:cNvSpPr>
          <p:nvPr>
            <p:ph type="title"/>
          </p:nvPr>
        </p:nvSpPr>
        <p:spPr/>
        <p:txBody>
          <a:bodyPr/>
          <a:lstStyle/>
          <a:p>
            <a:r>
              <a:rPr lang="en-CA" cap="none" dirty="0" smtClean="0"/>
              <a:t>Binding operations</a:t>
            </a:r>
            <a:endParaRPr lang="en-CA" cap="none" dirty="0"/>
          </a:p>
        </p:txBody>
      </p:sp>
      <p:sp>
        <p:nvSpPr>
          <p:cNvPr id="4" name="Slide Number Placeholder 3"/>
          <p:cNvSpPr>
            <a:spLocks noGrp="1"/>
          </p:cNvSpPr>
          <p:nvPr>
            <p:ph type="sldNum" sz="quarter" idx="11"/>
          </p:nvPr>
        </p:nvSpPr>
        <p:spPr/>
        <p:txBody>
          <a:bodyPr/>
          <a:lstStyle/>
          <a:p>
            <a:fld id="{8C2E478F-E849-4A8C-AF1F-CBCC78A7CBFA}" type="slidenum">
              <a:rPr lang="en-US" smtClean="0"/>
              <a:pPr/>
              <a:t>27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02233191"/>
              </p:ext>
            </p:extLst>
          </p:nvPr>
        </p:nvGraphicFramePr>
        <p:xfrm>
          <a:off x="695569" y="3305908"/>
          <a:ext cx="9245601" cy="579120"/>
        </p:xfrm>
        <a:graphic>
          <a:graphicData uri="http://schemas.openxmlformats.org/drawingml/2006/table">
            <a:tbl>
              <a:tblPr firstRow="1" bandRow="1">
                <a:tableStyleId>{5C22544A-7EE6-4342-B048-85BDC9FD1C3A}</a:tableStyleId>
              </a:tblPr>
              <a:tblGrid>
                <a:gridCol w="2709333"/>
                <a:gridCol w="3499991"/>
                <a:gridCol w="3036277"/>
              </a:tblGrid>
              <a:tr h="571955">
                <a:tc>
                  <a:txBody>
                    <a:bodyPr/>
                    <a:lstStyle/>
                    <a:p>
                      <a:r>
                        <a:rPr lang="en-CA" sz="3200" dirty="0" smtClean="0"/>
                        <a:t>Read</a:t>
                      </a:r>
                      <a:r>
                        <a:rPr lang="en-CA" sz="3200" baseline="0" dirty="0" smtClean="0"/>
                        <a:t> A[i+2]</a:t>
                      </a:r>
                      <a:endParaRPr lang="en-CA" sz="3200" dirty="0"/>
                    </a:p>
                  </a:txBody>
                  <a:tcPr/>
                </a:tc>
                <a:tc>
                  <a:txBody>
                    <a:bodyPr/>
                    <a:lstStyle/>
                    <a:p>
                      <a:r>
                        <a:rPr lang="en-CA" sz="3200" dirty="0" smtClean="0"/>
                        <a:t>Compute A[i+1]</a:t>
                      </a:r>
                      <a:endParaRPr lang="en-CA" sz="3200" dirty="0"/>
                    </a:p>
                  </a:txBody>
                  <a:tcPr/>
                </a:tc>
                <a:tc>
                  <a:txBody>
                    <a:bodyPr/>
                    <a:lstStyle/>
                    <a:p>
                      <a:r>
                        <a:rPr lang="en-CA" sz="3200" dirty="0" smtClean="0"/>
                        <a:t>Output</a:t>
                      </a:r>
                      <a:r>
                        <a:rPr lang="en-CA" sz="3200" baseline="0" dirty="0" smtClean="0"/>
                        <a:t> A[</a:t>
                      </a:r>
                      <a:r>
                        <a:rPr lang="en-CA" sz="3200" baseline="0" dirty="0" err="1" smtClean="0"/>
                        <a:t>i</a:t>
                      </a:r>
                      <a:r>
                        <a:rPr lang="en-CA" sz="3200" baseline="0" dirty="0" smtClean="0"/>
                        <a:t>]</a:t>
                      </a:r>
                      <a:endParaRPr lang="en-CA" sz="3200" dirty="0"/>
                    </a:p>
                  </a:txBody>
                  <a:tcPr/>
                </a:tc>
              </a:tr>
            </a:tbl>
          </a:graphicData>
        </a:graphic>
      </p:graphicFrame>
    </p:spTree>
    <p:extLst>
      <p:ext uri="{BB962C8B-B14F-4D97-AF65-F5344CB8AC3E}">
        <p14:creationId xmlns:p14="http://schemas.microsoft.com/office/powerpoint/2010/main" val="3518931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dirty="0" smtClean="0"/>
          </a:p>
          <a:p>
            <a:r>
              <a:rPr lang="en-CA" dirty="0" smtClean="0"/>
              <a:t>Contiguous accesses</a:t>
            </a:r>
          </a:p>
          <a:p>
            <a:endParaRPr lang="en-CA" dirty="0"/>
          </a:p>
          <a:p>
            <a:r>
              <a:rPr lang="en-CA" dirty="0" smtClean="0"/>
              <a:t>Separate read/write buffers</a:t>
            </a:r>
            <a:endParaRPr lang="en-CA" dirty="0"/>
          </a:p>
        </p:txBody>
      </p:sp>
      <p:sp>
        <p:nvSpPr>
          <p:cNvPr id="3" name="Title 2"/>
          <p:cNvSpPr>
            <a:spLocks noGrp="1"/>
          </p:cNvSpPr>
          <p:nvPr>
            <p:ph type="title"/>
          </p:nvPr>
        </p:nvSpPr>
        <p:spPr/>
        <p:txBody>
          <a:bodyPr/>
          <a:lstStyle/>
          <a:p>
            <a:r>
              <a:rPr lang="en-CA" cap="none" dirty="0" smtClean="0"/>
              <a:t>Memory Organization</a:t>
            </a:r>
            <a:endParaRPr lang="en-CA" cap="none" dirty="0"/>
          </a:p>
        </p:txBody>
      </p:sp>
      <p:sp>
        <p:nvSpPr>
          <p:cNvPr id="4" name="Slide Number Placeholder 3"/>
          <p:cNvSpPr>
            <a:spLocks noGrp="1"/>
          </p:cNvSpPr>
          <p:nvPr>
            <p:ph type="sldNum" sz="quarter" idx="11"/>
          </p:nvPr>
        </p:nvSpPr>
        <p:spPr/>
        <p:txBody>
          <a:bodyPr/>
          <a:lstStyle/>
          <a:p>
            <a:fld id="{8C2E478F-E849-4A8C-AF1F-CBCC78A7CBFA}" type="slidenum">
              <a:rPr lang="en-US" smtClean="0"/>
              <a:pPr/>
              <a:t>28</a:t>
            </a:fld>
            <a:endParaRPr lang="en-US" dirty="0"/>
          </a:p>
        </p:txBody>
      </p:sp>
    </p:spTree>
    <p:extLst>
      <p:ext uri="{BB962C8B-B14F-4D97-AF65-F5344CB8AC3E}">
        <p14:creationId xmlns:p14="http://schemas.microsoft.com/office/powerpoint/2010/main" val="27409106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These things really (albeit rarely) happen! </a:t>
            </a:r>
          </a:p>
          <a:p>
            <a:endParaRPr lang="en-CA" dirty="0" smtClean="0"/>
          </a:p>
          <a:p>
            <a:r>
              <a:rPr lang="en-CA" dirty="0" smtClean="0"/>
              <a:t>1) You drop the code on a 16 PE processor and the speedup is 150X.</a:t>
            </a:r>
            <a:endParaRPr lang="en-CA" dirty="0"/>
          </a:p>
          <a:p>
            <a:r>
              <a:rPr lang="en-CA" dirty="0"/>
              <a:t>2</a:t>
            </a:r>
            <a:r>
              <a:rPr lang="en-CA" dirty="0" smtClean="0"/>
              <a:t>) The run time is roughly the *square* of the number of processors.</a:t>
            </a:r>
            <a:endParaRPr lang="en-CA" dirty="0"/>
          </a:p>
        </p:txBody>
      </p:sp>
      <p:sp>
        <p:nvSpPr>
          <p:cNvPr id="3" name="Title 2"/>
          <p:cNvSpPr>
            <a:spLocks noGrp="1"/>
          </p:cNvSpPr>
          <p:nvPr>
            <p:ph type="title"/>
          </p:nvPr>
        </p:nvSpPr>
        <p:spPr/>
        <p:txBody>
          <a:bodyPr/>
          <a:lstStyle/>
          <a:p>
            <a:r>
              <a:rPr lang="en-CA" cap="none" dirty="0" smtClean="0"/>
              <a:t>Stranger and stranger</a:t>
            </a:r>
            <a:endParaRPr lang="en-CA" cap="none" dirty="0"/>
          </a:p>
        </p:txBody>
      </p:sp>
      <p:sp>
        <p:nvSpPr>
          <p:cNvPr id="4" name="Slide Number Placeholder 3"/>
          <p:cNvSpPr>
            <a:spLocks noGrp="1"/>
          </p:cNvSpPr>
          <p:nvPr>
            <p:ph type="sldNum" sz="quarter" idx="11"/>
          </p:nvPr>
        </p:nvSpPr>
        <p:spPr/>
        <p:txBody>
          <a:bodyPr/>
          <a:lstStyle/>
          <a:p>
            <a:fld id="{8C2E478F-E849-4A8C-AF1F-CBCC78A7CBFA}" type="slidenum">
              <a:rPr lang="en-US" smtClean="0"/>
              <a:pPr/>
              <a:t>29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92219081"/>
              </p:ext>
            </p:extLst>
          </p:nvPr>
        </p:nvGraphicFramePr>
        <p:xfrm>
          <a:off x="1251011" y="3411415"/>
          <a:ext cx="3156866" cy="2548854"/>
        </p:xfrm>
        <a:graphic>
          <a:graphicData uri="http://schemas.openxmlformats.org/drawingml/2006/table">
            <a:tbl>
              <a:tblPr firstRow="1" bandRow="1">
                <a:tableStyleId>{5C22544A-7EE6-4342-B048-85BDC9FD1C3A}</a:tableStyleId>
              </a:tblPr>
              <a:tblGrid>
                <a:gridCol w="1421850"/>
                <a:gridCol w="1735016"/>
              </a:tblGrid>
              <a:tr h="654924">
                <a:tc>
                  <a:txBody>
                    <a:bodyPr/>
                    <a:lstStyle/>
                    <a:p>
                      <a:r>
                        <a:rPr lang="en-CA" dirty="0" smtClean="0"/>
                        <a:t>#</a:t>
                      </a:r>
                      <a:r>
                        <a:rPr lang="en-CA" baseline="0" dirty="0" smtClean="0"/>
                        <a:t> processors</a:t>
                      </a:r>
                      <a:endParaRPr lang="en-CA" dirty="0"/>
                    </a:p>
                  </a:txBody>
                  <a:tcPr/>
                </a:tc>
                <a:tc>
                  <a:txBody>
                    <a:bodyPr/>
                    <a:lstStyle/>
                    <a:p>
                      <a:r>
                        <a:rPr lang="en-CA" dirty="0" smtClean="0"/>
                        <a:t>Run time</a:t>
                      </a:r>
                    </a:p>
                    <a:p>
                      <a:r>
                        <a:rPr lang="en-CA" dirty="0" smtClean="0"/>
                        <a:t>(hours)</a:t>
                      </a:r>
                      <a:endParaRPr lang="en-CA" dirty="0"/>
                    </a:p>
                  </a:txBody>
                  <a:tcPr/>
                </a:tc>
              </a:tr>
              <a:tr h="378786">
                <a:tc>
                  <a:txBody>
                    <a:bodyPr/>
                    <a:lstStyle/>
                    <a:p>
                      <a:r>
                        <a:rPr lang="en-CA" dirty="0" smtClean="0"/>
                        <a:t>1</a:t>
                      </a:r>
                      <a:endParaRPr lang="en-CA" dirty="0"/>
                    </a:p>
                  </a:txBody>
                  <a:tcPr/>
                </a:tc>
                <a:tc>
                  <a:txBody>
                    <a:bodyPr/>
                    <a:lstStyle/>
                    <a:p>
                      <a:r>
                        <a:rPr lang="en-CA" dirty="0" smtClean="0"/>
                        <a:t>2.0</a:t>
                      </a:r>
                      <a:r>
                        <a:rPr lang="en-CA" baseline="0" dirty="0" smtClean="0"/>
                        <a:t> </a:t>
                      </a:r>
                      <a:endParaRPr lang="en-CA" dirty="0"/>
                    </a:p>
                  </a:txBody>
                  <a:tcPr/>
                </a:tc>
              </a:tr>
              <a:tr h="378786">
                <a:tc>
                  <a:txBody>
                    <a:bodyPr/>
                    <a:lstStyle/>
                    <a:p>
                      <a:r>
                        <a:rPr lang="en-CA" dirty="0" smtClean="0"/>
                        <a:t>2</a:t>
                      </a:r>
                      <a:endParaRPr lang="en-CA" dirty="0"/>
                    </a:p>
                  </a:txBody>
                  <a:tcPr/>
                </a:tc>
                <a:tc>
                  <a:txBody>
                    <a:bodyPr/>
                    <a:lstStyle/>
                    <a:p>
                      <a:r>
                        <a:rPr lang="en-CA" dirty="0" smtClean="0"/>
                        <a:t>1.3</a:t>
                      </a:r>
                      <a:endParaRPr lang="en-CA" dirty="0"/>
                    </a:p>
                  </a:txBody>
                  <a:tcPr/>
                </a:tc>
              </a:tr>
              <a:tr h="378786">
                <a:tc>
                  <a:txBody>
                    <a:bodyPr/>
                    <a:lstStyle/>
                    <a:p>
                      <a:r>
                        <a:rPr lang="en-CA" dirty="0" smtClean="0"/>
                        <a:t>4</a:t>
                      </a:r>
                      <a:endParaRPr lang="en-CA" dirty="0"/>
                    </a:p>
                  </a:txBody>
                  <a:tcPr/>
                </a:tc>
                <a:tc>
                  <a:txBody>
                    <a:bodyPr/>
                    <a:lstStyle/>
                    <a:p>
                      <a:r>
                        <a:rPr lang="en-CA" dirty="0" smtClean="0"/>
                        <a:t>4.2</a:t>
                      </a:r>
                      <a:endParaRPr lang="en-CA" dirty="0"/>
                    </a:p>
                  </a:txBody>
                  <a:tcPr/>
                </a:tc>
              </a:tr>
              <a:tr h="378786">
                <a:tc>
                  <a:txBody>
                    <a:bodyPr/>
                    <a:lstStyle/>
                    <a:p>
                      <a:r>
                        <a:rPr lang="en-CA" dirty="0" smtClean="0"/>
                        <a:t>8</a:t>
                      </a:r>
                      <a:endParaRPr lang="en-CA" dirty="0"/>
                    </a:p>
                  </a:txBody>
                  <a:tcPr/>
                </a:tc>
                <a:tc>
                  <a:txBody>
                    <a:bodyPr/>
                    <a:lstStyle/>
                    <a:p>
                      <a:r>
                        <a:rPr lang="en-CA" dirty="0" smtClean="0"/>
                        <a:t>14.6</a:t>
                      </a:r>
                      <a:endParaRPr lang="en-CA" dirty="0"/>
                    </a:p>
                  </a:txBody>
                  <a:tcPr/>
                </a:tc>
              </a:tr>
              <a:tr h="378786">
                <a:tc>
                  <a:txBody>
                    <a:bodyPr/>
                    <a:lstStyle/>
                    <a:p>
                      <a:r>
                        <a:rPr lang="en-CA" dirty="0" smtClean="0"/>
                        <a:t>16</a:t>
                      </a:r>
                      <a:endParaRPr lang="en-CA" dirty="0"/>
                    </a:p>
                  </a:txBody>
                  <a:tcPr/>
                </a:tc>
                <a:tc>
                  <a:txBody>
                    <a:bodyPr/>
                    <a:lstStyle/>
                    <a:p>
                      <a:r>
                        <a:rPr lang="en-CA" dirty="0" smtClean="0"/>
                        <a:t>Forget</a:t>
                      </a:r>
                      <a:r>
                        <a:rPr lang="en-CA" baseline="0" dirty="0" smtClean="0"/>
                        <a:t> it</a:t>
                      </a:r>
                      <a:endParaRPr lang="en-CA" dirty="0"/>
                    </a:p>
                  </a:txBody>
                  <a:tcPr/>
                </a:tc>
              </a:tr>
            </a:tbl>
          </a:graphicData>
        </a:graphic>
      </p:graphicFrame>
    </p:spTree>
    <p:extLst>
      <p:ext uri="{BB962C8B-B14F-4D97-AF65-F5344CB8AC3E}">
        <p14:creationId xmlns:p14="http://schemas.microsoft.com/office/powerpoint/2010/main" val="4105461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a:t>We will discuss some performance issues with modern multi-core CPUs.</a:t>
            </a:r>
          </a:p>
          <a:p>
            <a:endParaRPr lang="en-CA" dirty="0"/>
          </a:p>
          <a:p>
            <a:r>
              <a:rPr lang="en-CA" dirty="0"/>
              <a:t>Not dumbing things down very much: a modern CPU chip is a bunch of CPUs inside </a:t>
            </a:r>
            <a:r>
              <a:rPr lang="en-CA" dirty="0" smtClean="0"/>
              <a:t>one chip. </a:t>
            </a:r>
            <a:endParaRPr lang="en-CA" dirty="0"/>
          </a:p>
          <a:p>
            <a:endParaRPr lang="en-CA" dirty="0"/>
          </a:p>
          <a:p>
            <a:r>
              <a:rPr lang="en-CA" dirty="0"/>
              <a:t>Without a loss of generality, </a:t>
            </a:r>
            <a:r>
              <a:rPr lang="en-CA" dirty="0" smtClean="0"/>
              <a:t>our discussion </a:t>
            </a:r>
            <a:r>
              <a:rPr lang="en-CA" dirty="0"/>
              <a:t>will focus on higher end CPU chips. </a:t>
            </a:r>
          </a:p>
        </p:txBody>
      </p:sp>
      <p:sp>
        <p:nvSpPr>
          <p:cNvPr id="3" name="Title 2"/>
          <p:cNvSpPr>
            <a:spLocks noGrp="1"/>
          </p:cNvSpPr>
          <p:nvPr>
            <p:ph type="title"/>
          </p:nvPr>
        </p:nvSpPr>
        <p:spPr/>
        <p:txBody>
          <a:bodyPr/>
          <a:lstStyle/>
          <a:p>
            <a:r>
              <a:rPr lang="en-CA" dirty="0"/>
              <a:t>1.0 Topic </a:t>
            </a:r>
          </a:p>
        </p:txBody>
      </p:sp>
      <p:sp>
        <p:nvSpPr>
          <p:cNvPr id="5" name="Slide Number Placeholder 4"/>
          <p:cNvSpPr>
            <a:spLocks noGrp="1"/>
          </p:cNvSpPr>
          <p:nvPr>
            <p:ph type="sldNum" sz="quarter" idx="11"/>
          </p:nvPr>
        </p:nvSpPr>
        <p:spPr/>
        <p:txBody>
          <a:bodyPr/>
          <a:lstStyle/>
          <a:p>
            <a:fld id="{8C2E478F-E849-4A8C-AF1F-CBCC78A7CBFA}" type="slidenum">
              <a:rPr lang="en-US" smtClean="0"/>
              <a:pPr/>
              <a:t>3</a:t>
            </a:fld>
            <a:endParaRPr lang="en-US" dirty="0"/>
          </a:p>
        </p:txBody>
      </p:sp>
    </p:spTree>
    <p:extLst>
      <p:ext uri="{BB962C8B-B14F-4D97-AF65-F5344CB8AC3E}">
        <p14:creationId xmlns:p14="http://schemas.microsoft.com/office/powerpoint/2010/main" val="19601235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dirty="0" smtClean="0"/>
          </a:p>
          <a:p>
            <a:r>
              <a:rPr lang="en-CA" dirty="0" smtClean="0"/>
              <a:t>Pro level HPC is harder than it looks</a:t>
            </a:r>
          </a:p>
          <a:p>
            <a:endParaRPr lang="en-CA" dirty="0"/>
          </a:p>
          <a:p>
            <a:r>
              <a:rPr lang="en-CA" dirty="0" smtClean="0"/>
              <a:t>Software pipelining is difficult to get right and harder to debug</a:t>
            </a:r>
          </a:p>
          <a:p>
            <a:endParaRPr lang="en-CA" dirty="0"/>
          </a:p>
          <a:p>
            <a:r>
              <a:rPr lang="en-CA" dirty="0" smtClean="0"/>
              <a:t>Multi PE  debugging problems can horrific,</a:t>
            </a:r>
          </a:p>
          <a:p>
            <a:pPr marL="0" indent="0">
              <a:buNone/>
            </a:pPr>
            <a:r>
              <a:rPr lang="en-CA" dirty="0" smtClean="0"/>
              <a:t>      like finding a needle in a matrix of haystacks</a:t>
            </a:r>
          </a:p>
          <a:p>
            <a:pPr marL="0" indent="0">
              <a:buNone/>
            </a:pPr>
            <a:endParaRPr lang="en-CA" dirty="0" smtClean="0"/>
          </a:p>
          <a:p>
            <a:pPr marL="0" indent="0">
              <a:buNone/>
            </a:pPr>
            <a:r>
              <a:rPr lang="en-CA" dirty="0" smtClean="0"/>
              <a:t>Combined the problems and life gets VERY interesting. </a:t>
            </a:r>
          </a:p>
        </p:txBody>
      </p:sp>
      <p:sp>
        <p:nvSpPr>
          <p:cNvPr id="3" name="Title 2"/>
          <p:cNvSpPr>
            <a:spLocks noGrp="1"/>
          </p:cNvSpPr>
          <p:nvPr>
            <p:ph type="title"/>
          </p:nvPr>
        </p:nvSpPr>
        <p:spPr/>
        <p:txBody>
          <a:bodyPr/>
          <a:lstStyle/>
          <a:p>
            <a:r>
              <a:rPr lang="en-CA" cap="none" dirty="0" smtClean="0"/>
              <a:t>Caveats </a:t>
            </a:r>
            <a:endParaRPr lang="en-CA" cap="none" dirty="0"/>
          </a:p>
        </p:txBody>
      </p:sp>
      <p:sp>
        <p:nvSpPr>
          <p:cNvPr id="4" name="Slide Number Placeholder 3"/>
          <p:cNvSpPr>
            <a:spLocks noGrp="1"/>
          </p:cNvSpPr>
          <p:nvPr>
            <p:ph type="sldNum" sz="quarter" idx="11"/>
          </p:nvPr>
        </p:nvSpPr>
        <p:spPr/>
        <p:txBody>
          <a:bodyPr/>
          <a:lstStyle/>
          <a:p>
            <a:fld id="{8C2E478F-E849-4A8C-AF1F-CBCC78A7CBFA}" type="slidenum">
              <a:rPr lang="en-US" smtClean="0"/>
              <a:pPr/>
              <a:t>30</a:t>
            </a:fld>
            <a:endParaRPr lang="en-US" dirty="0"/>
          </a:p>
        </p:txBody>
      </p:sp>
    </p:spTree>
    <p:extLst>
      <p:ext uri="{BB962C8B-B14F-4D97-AF65-F5344CB8AC3E}">
        <p14:creationId xmlns:p14="http://schemas.microsoft.com/office/powerpoint/2010/main" val="41816933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Without any special consideration, perhaps it does.</a:t>
            </a:r>
          </a:p>
          <a:p>
            <a:endParaRPr lang="en-CA" dirty="0"/>
          </a:p>
          <a:p>
            <a:r>
              <a:rPr lang="en-CA" dirty="0" smtClean="0"/>
              <a:t>The most common situation is that the timing equation is</a:t>
            </a:r>
          </a:p>
          <a:p>
            <a:endParaRPr lang="en-CA" dirty="0"/>
          </a:p>
          <a:p>
            <a:r>
              <a:rPr lang="en-CA" dirty="0" smtClean="0"/>
              <a:t>T(n) = s + 10*</a:t>
            </a:r>
            <a:r>
              <a:rPr lang="en-CA" dirty="0" err="1" smtClean="0"/>
              <a:t>P/n</a:t>
            </a:r>
            <a:r>
              <a:rPr lang="en-CA" dirty="0" smtClean="0"/>
              <a:t>   instead of T(n) = S + </a:t>
            </a:r>
            <a:r>
              <a:rPr lang="en-CA" dirty="0" err="1" smtClean="0"/>
              <a:t>P/n</a:t>
            </a:r>
            <a:endParaRPr lang="en-CA" dirty="0" smtClean="0"/>
          </a:p>
          <a:p>
            <a:endParaRPr lang="en-CA" dirty="0" smtClean="0"/>
          </a:p>
          <a:p>
            <a:r>
              <a:rPr lang="en-CA" dirty="0" smtClean="0"/>
              <a:t>Interesting prospect to have the task speeded up by a factor of 10 </a:t>
            </a:r>
          </a:p>
          <a:p>
            <a:r>
              <a:rPr lang="en-CA" dirty="0"/>
              <a:t> </a:t>
            </a:r>
            <a:r>
              <a:rPr lang="en-CA" dirty="0" smtClean="0"/>
              <a:t>    --- then scale poorly. </a:t>
            </a:r>
            <a:endParaRPr lang="en-CA" dirty="0"/>
          </a:p>
          <a:p>
            <a:endParaRPr lang="en-CA" dirty="0"/>
          </a:p>
        </p:txBody>
      </p:sp>
      <p:sp>
        <p:nvSpPr>
          <p:cNvPr id="3" name="Title 2"/>
          <p:cNvSpPr>
            <a:spLocks noGrp="1"/>
          </p:cNvSpPr>
          <p:nvPr>
            <p:ph type="title"/>
          </p:nvPr>
        </p:nvSpPr>
        <p:spPr/>
        <p:txBody>
          <a:bodyPr/>
          <a:lstStyle/>
          <a:p>
            <a:r>
              <a:rPr lang="en-CA" cap="none" dirty="0" smtClean="0"/>
              <a:t>My codes already scales, Chris. (F U)</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31</a:t>
            </a:fld>
            <a:endParaRPr lang="en-US" dirty="0"/>
          </a:p>
        </p:txBody>
      </p:sp>
    </p:spTree>
    <p:extLst>
      <p:ext uri="{BB962C8B-B14F-4D97-AF65-F5344CB8AC3E}">
        <p14:creationId xmlns:p14="http://schemas.microsoft.com/office/powerpoint/2010/main" val="2866616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It is necessary to define our domain of discourse. Generally, the focus will be on higher end chips and boards.</a:t>
            </a:r>
          </a:p>
          <a:p>
            <a:endParaRPr lang="en-CA" dirty="0" smtClean="0"/>
          </a:p>
          <a:p>
            <a:r>
              <a:rPr lang="en-CA" dirty="0" smtClean="0"/>
              <a:t>2.1  </a:t>
            </a:r>
            <a:r>
              <a:rPr lang="en-CA" dirty="0"/>
              <a:t>Our </a:t>
            </a:r>
            <a:r>
              <a:rPr lang="en-CA" dirty="0" smtClean="0"/>
              <a:t>Cores </a:t>
            </a:r>
          </a:p>
          <a:p>
            <a:r>
              <a:rPr lang="en-CA" dirty="0" smtClean="0"/>
              <a:t>2.2  </a:t>
            </a:r>
            <a:r>
              <a:rPr lang="en-CA" dirty="0"/>
              <a:t>Our </a:t>
            </a:r>
            <a:r>
              <a:rPr lang="en-CA" dirty="0" smtClean="0"/>
              <a:t>Chip </a:t>
            </a:r>
          </a:p>
          <a:p>
            <a:r>
              <a:rPr lang="en-CA" dirty="0" smtClean="0"/>
              <a:t>2.3  Our Board</a:t>
            </a:r>
          </a:p>
          <a:p>
            <a:r>
              <a:rPr lang="en-CA" dirty="0" smtClean="0"/>
              <a:t>2.4  Summary</a:t>
            </a:r>
            <a:endParaRPr lang="en-CA" dirty="0"/>
          </a:p>
        </p:txBody>
      </p:sp>
      <p:sp>
        <p:nvSpPr>
          <p:cNvPr id="3" name="Title 2"/>
          <p:cNvSpPr>
            <a:spLocks noGrp="1"/>
          </p:cNvSpPr>
          <p:nvPr>
            <p:ph type="title"/>
          </p:nvPr>
        </p:nvSpPr>
        <p:spPr/>
        <p:txBody>
          <a:bodyPr/>
          <a:lstStyle/>
          <a:p>
            <a:r>
              <a:rPr lang="en-CA" cap="none" dirty="0"/>
              <a:t>2.0 Definitions</a:t>
            </a:r>
          </a:p>
        </p:txBody>
      </p:sp>
      <p:sp>
        <p:nvSpPr>
          <p:cNvPr id="5" name="Slide Number Placeholder 4"/>
          <p:cNvSpPr>
            <a:spLocks noGrp="1"/>
          </p:cNvSpPr>
          <p:nvPr>
            <p:ph type="sldNum" sz="quarter" idx="11"/>
          </p:nvPr>
        </p:nvSpPr>
        <p:spPr/>
        <p:txBody>
          <a:bodyPr/>
          <a:lstStyle/>
          <a:p>
            <a:fld id="{8C2E478F-E849-4A8C-AF1F-CBCC78A7CBFA}" type="slidenum">
              <a:rPr lang="en-US" smtClean="0"/>
              <a:pPr/>
              <a:t>4</a:t>
            </a:fld>
            <a:endParaRPr lang="en-US" dirty="0"/>
          </a:p>
        </p:txBody>
      </p:sp>
    </p:spTree>
    <p:extLst>
      <p:ext uri="{BB962C8B-B14F-4D97-AF65-F5344CB8AC3E}">
        <p14:creationId xmlns:p14="http://schemas.microsoft.com/office/powerpoint/2010/main" val="3832322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CA" dirty="0"/>
              <a:t>When someone says </a:t>
            </a:r>
            <a:r>
              <a:rPr lang="en-CA" dirty="0" smtClean="0"/>
              <a:t>core, instead </a:t>
            </a:r>
            <a:r>
              <a:rPr lang="en-CA" dirty="0"/>
              <a:t>think "computational vehicle". </a:t>
            </a:r>
            <a:endParaRPr lang="en-CA" dirty="0" smtClean="0"/>
          </a:p>
          <a:p>
            <a:r>
              <a:rPr lang="en-CA" dirty="0" smtClean="0"/>
              <a:t>Just </a:t>
            </a:r>
            <a:r>
              <a:rPr lang="en-CA" dirty="0"/>
              <a:t>as a smart car and a 747 are different vehicles, </a:t>
            </a:r>
            <a:r>
              <a:rPr lang="en-CA" dirty="0" smtClean="0"/>
              <a:t> not all cores </a:t>
            </a:r>
            <a:r>
              <a:rPr lang="en-CA" dirty="0"/>
              <a:t>are equal or even equivalent. </a:t>
            </a:r>
            <a:endParaRPr lang="en-CA" dirty="0" smtClean="0"/>
          </a:p>
          <a:p>
            <a:r>
              <a:rPr lang="en-CA" dirty="0" smtClean="0"/>
              <a:t>Generally </a:t>
            </a:r>
            <a:r>
              <a:rPr lang="en-CA" dirty="0"/>
              <a:t>GPU </a:t>
            </a:r>
            <a:r>
              <a:rPr lang="en-CA" dirty="0" smtClean="0"/>
              <a:t>cores are much </a:t>
            </a:r>
            <a:r>
              <a:rPr lang="en-CA" dirty="0"/>
              <a:t>less capable. </a:t>
            </a:r>
          </a:p>
          <a:p>
            <a:endParaRPr lang="en-CA" dirty="0"/>
          </a:p>
          <a:p>
            <a:r>
              <a:rPr lang="en-CA" dirty="0"/>
              <a:t>Our high end cores are </a:t>
            </a:r>
            <a:r>
              <a:rPr lang="en-CA" dirty="0" smtClean="0"/>
              <a:t>largely *INDEDENDENT</a:t>
            </a:r>
            <a:r>
              <a:rPr lang="en-CA" dirty="0"/>
              <a:t>* </a:t>
            </a:r>
            <a:r>
              <a:rPr lang="en-CA" dirty="0" smtClean="0"/>
              <a:t>of each other </a:t>
            </a:r>
            <a:r>
              <a:rPr lang="en-CA" dirty="0"/>
              <a:t>with</a:t>
            </a:r>
          </a:p>
          <a:p>
            <a:endParaRPr lang="en-CA" dirty="0"/>
          </a:p>
          <a:p>
            <a:r>
              <a:rPr lang="en-CA" dirty="0"/>
              <a:t>MMU - memory management - arbitrating both main memory and cache accesses</a:t>
            </a:r>
          </a:p>
          <a:p>
            <a:r>
              <a:rPr lang="en-CA" dirty="0"/>
              <a:t>FADD/FMUL or a </a:t>
            </a:r>
            <a:r>
              <a:rPr lang="en-CA" dirty="0" smtClean="0"/>
              <a:t>fused </a:t>
            </a:r>
            <a:r>
              <a:rPr lang="en-CA" dirty="0" err="1" smtClean="0"/>
              <a:t>FMADDer</a:t>
            </a:r>
            <a:r>
              <a:rPr lang="en-CA" dirty="0" smtClean="0"/>
              <a:t> </a:t>
            </a:r>
            <a:endParaRPr lang="en-CA" dirty="0"/>
          </a:p>
          <a:p>
            <a:r>
              <a:rPr lang="en-CA" dirty="0"/>
              <a:t>one or more ALUs </a:t>
            </a:r>
          </a:p>
          <a:p>
            <a:r>
              <a:rPr lang="en-CA" dirty="0"/>
              <a:t>instruction decoding/processing logic</a:t>
            </a:r>
          </a:p>
          <a:p>
            <a:r>
              <a:rPr lang="en-CA" dirty="0"/>
              <a:t>with typical </a:t>
            </a:r>
            <a:r>
              <a:rPr lang="en-CA" dirty="0" smtClean="0"/>
              <a:t>Caches:</a:t>
            </a:r>
            <a:endParaRPr lang="en-CA" dirty="0"/>
          </a:p>
          <a:p>
            <a:r>
              <a:rPr lang="en-CA" dirty="0"/>
              <a:t>L1 cache 16-32 </a:t>
            </a:r>
            <a:r>
              <a:rPr lang="en-CA" dirty="0" smtClean="0"/>
              <a:t>Kb </a:t>
            </a:r>
            <a:r>
              <a:rPr lang="en-CA" dirty="0"/>
              <a:t>each Inst / </a:t>
            </a:r>
            <a:r>
              <a:rPr lang="en-CA" dirty="0" smtClean="0"/>
              <a:t>Data  </a:t>
            </a:r>
            <a:r>
              <a:rPr lang="en-CA" dirty="0"/>
              <a:t>latency 3-6 cycles (seamless)</a:t>
            </a:r>
          </a:p>
          <a:p>
            <a:r>
              <a:rPr lang="en-CA" dirty="0"/>
              <a:t>L2 cache 128-512 Kb Data             </a:t>
            </a:r>
            <a:r>
              <a:rPr lang="en-CA" dirty="0" smtClean="0"/>
              <a:t>     </a:t>
            </a:r>
            <a:r>
              <a:rPr lang="en-CA" dirty="0"/>
              <a:t>latency 8-12 cycles </a:t>
            </a:r>
          </a:p>
        </p:txBody>
      </p:sp>
      <p:sp>
        <p:nvSpPr>
          <p:cNvPr id="3" name="Title 2"/>
          <p:cNvSpPr>
            <a:spLocks noGrp="1"/>
          </p:cNvSpPr>
          <p:nvPr>
            <p:ph type="title"/>
          </p:nvPr>
        </p:nvSpPr>
        <p:spPr/>
        <p:txBody>
          <a:bodyPr>
            <a:normAutofit/>
          </a:bodyPr>
          <a:lstStyle/>
          <a:p>
            <a:r>
              <a:rPr lang="en-CA" cap="none" dirty="0" smtClean="0"/>
              <a:t>2.1 </a:t>
            </a:r>
            <a:r>
              <a:rPr lang="en-CA" cap="none" dirty="0"/>
              <a:t>Our Cores</a:t>
            </a:r>
            <a:br>
              <a:rPr lang="en-CA" cap="none" dirty="0"/>
            </a:b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5</a:t>
            </a:fld>
            <a:endParaRPr lang="en-US" dirty="0"/>
          </a:p>
        </p:txBody>
      </p:sp>
    </p:spTree>
    <p:extLst>
      <p:ext uri="{BB962C8B-B14F-4D97-AF65-F5344CB8AC3E}">
        <p14:creationId xmlns:p14="http://schemas.microsoft.com/office/powerpoint/2010/main" val="3055057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a:t>typically 4-24+ cores (whatever is latest)</a:t>
            </a:r>
          </a:p>
          <a:p>
            <a:r>
              <a:rPr lang="en-CA" dirty="0"/>
              <a:t>with an L3 cache of 6-16 MB  latency 25-50  cycles</a:t>
            </a:r>
          </a:p>
          <a:p>
            <a:endParaRPr lang="en-CA" dirty="0"/>
          </a:p>
          <a:p>
            <a:endParaRPr lang="en-CA" dirty="0"/>
          </a:p>
          <a:p>
            <a:r>
              <a:rPr lang="en-CA" dirty="0"/>
              <a:t>** Note that at this level we have what used to be called a</a:t>
            </a:r>
          </a:p>
          <a:p>
            <a:r>
              <a:rPr lang="en-CA" sz="3500" dirty="0" smtClean="0"/>
              <a:t>symmetric multi-processor </a:t>
            </a:r>
            <a:r>
              <a:rPr lang="en-CA" sz="3500" dirty="0"/>
              <a:t>(SMP</a:t>
            </a:r>
            <a:r>
              <a:rPr lang="en-CA" sz="3500" dirty="0" smtClean="0"/>
              <a:t>)</a:t>
            </a:r>
            <a:r>
              <a:rPr lang="en-CA" dirty="0" smtClean="0"/>
              <a:t>.</a:t>
            </a:r>
          </a:p>
          <a:p>
            <a:endParaRPr lang="en-CA" dirty="0"/>
          </a:p>
          <a:p>
            <a:r>
              <a:rPr lang="en-CA" dirty="0" smtClean="0"/>
              <a:t>For whatever reasons, this term has fallen out of usage.</a:t>
            </a:r>
          </a:p>
          <a:p>
            <a:endParaRPr lang="en-CA" dirty="0"/>
          </a:p>
        </p:txBody>
      </p:sp>
      <p:sp>
        <p:nvSpPr>
          <p:cNvPr id="3" name="Title 2"/>
          <p:cNvSpPr>
            <a:spLocks noGrp="1"/>
          </p:cNvSpPr>
          <p:nvPr>
            <p:ph type="title"/>
          </p:nvPr>
        </p:nvSpPr>
        <p:spPr/>
        <p:txBody>
          <a:bodyPr/>
          <a:lstStyle/>
          <a:p>
            <a:r>
              <a:rPr lang="en-CA" cap="none" dirty="0"/>
              <a:t>2.2  Our Chip</a:t>
            </a:r>
          </a:p>
        </p:txBody>
      </p:sp>
      <p:sp>
        <p:nvSpPr>
          <p:cNvPr id="5" name="Slide Number Placeholder 4"/>
          <p:cNvSpPr>
            <a:spLocks noGrp="1"/>
          </p:cNvSpPr>
          <p:nvPr>
            <p:ph type="sldNum" sz="quarter" idx="11"/>
          </p:nvPr>
        </p:nvSpPr>
        <p:spPr/>
        <p:txBody>
          <a:bodyPr/>
          <a:lstStyle/>
          <a:p>
            <a:fld id="{8C2E478F-E849-4A8C-AF1F-CBCC78A7CBFA}" type="slidenum">
              <a:rPr lang="en-US" smtClean="0"/>
              <a:pPr/>
              <a:t>6</a:t>
            </a:fld>
            <a:endParaRPr lang="en-US" dirty="0"/>
          </a:p>
        </p:txBody>
      </p:sp>
    </p:spTree>
    <p:extLst>
      <p:ext uri="{BB962C8B-B14F-4D97-AF65-F5344CB8AC3E}">
        <p14:creationId xmlns:p14="http://schemas.microsoft.com/office/powerpoint/2010/main" val="1726755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a:t>a board typically has </a:t>
            </a:r>
            <a:r>
              <a:rPr lang="en-CA" dirty="0" smtClean="0"/>
              <a:t>1, 2 or 4 </a:t>
            </a:r>
            <a:r>
              <a:rPr lang="en-CA" dirty="0"/>
              <a:t>chips  (totalling 4 </a:t>
            </a:r>
            <a:r>
              <a:rPr lang="en-CA" dirty="0" smtClean="0"/>
              <a:t>– 80+ </a:t>
            </a:r>
            <a:r>
              <a:rPr lang="en-CA" dirty="0"/>
              <a:t>cores)</a:t>
            </a:r>
          </a:p>
          <a:p>
            <a:endParaRPr lang="en-CA" dirty="0"/>
          </a:p>
          <a:p>
            <a:r>
              <a:rPr lang="en-CA" dirty="0"/>
              <a:t>all </a:t>
            </a:r>
            <a:r>
              <a:rPr lang="en-CA" dirty="0" smtClean="0"/>
              <a:t>the chips share a large </a:t>
            </a:r>
            <a:r>
              <a:rPr lang="en-CA" dirty="0"/>
              <a:t>RAM (many GB)  </a:t>
            </a:r>
            <a:r>
              <a:rPr lang="en-CA" dirty="0" smtClean="0"/>
              <a:t>with a latency </a:t>
            </a:r>
            <a:r>
              <a:rPr lang="en-CA" dirty="0"/>
              <a:t>100-200 </a:t>
            </a:r>
            <a:r>
              <a:rPr lang="en-CA" dirty="0" smtClean="0"/>
              <a:t>cycles</a:t>
            </a:r>
          </a:p>
          <a:p>
            <a:endParaRPr lang="en-CA" dirty="0"/>
          </a:p>
          <a:p>
            <a:endParaRPr lang="en-CA" dirty="0" smtClean="0"/>
          </a:p>
          <a:p>
            <a:r>
              <a:rPr lang="en-CA" dirty="0" smtClean="0"/>
              <a:t>**** note that a server board with 2 or 4 chips is a </a:t>
            </a:r>
            <a:endParaRPr lang="en-CA" dirty="0"/>
          </a:p>
          <a:p>
            <a:r>
              <a:rPr lang="en-CA" dirty="0" smtClean="0"/>
              <a:t>Non-uniform Memory Architecture (NUMA)  machine. </a:t>
            </a:r>
          </a:p>
        </p:txBody>
      </p:sp>
      <p:sp>
        <p:nvSpPr>
          <p:cNvPr id="3" name="Title 2"/>
          <p:cNvSpPr>
            <a:spLocks noGrp="1"/>
          </p:cNvSpPr>
          <p:nvPr>
            <p:ph type="title"/>
          </p:nvPr>
        </p:nvSpPr>
        <p:spPr/>
        <p:txBody>
          <a:bodyPr/>
          <a:lstStyle/>
          <a:p>
            <a:r>
              <a:rPr lang="en-CA" cap="none" dirty="0"/>
              <a:t>2.3 Our </a:t>
            </a:r>
            <a:r>
              <a:rPr lang="en-CA" cap="none" dirty="0" smtClean="0"/>
              <a:t>Boards </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7</a:t>
            </a:fld>
            <a:endParaRPr lang="en-US" dirty="0"/>
          </a:p>
        </p:txBody>
      </p:sp>
    </p:spTree>
    <p:extLst>
      <p:ext uri="{BB962C8B-B14F-4D97-AF65-F5344CB8AC3E}">
        <p14:creationId xmlns:p14="http://schemas.microsoft.com/office/powerpoint/2010/main" val="3173083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dirty="0" smtClean="0"/>
              <a:t>A modern CPU chip is notionally an SMP, a symmetric multi-processor,  with a large secondary store (RAM)</a:t>
            </a:r>
          </a:p>
          <a:p>
            <a:r>
              <a:rPr lang="en-CA" dirty="0" smtClean="0"/>
              <a:t>A modern server board with 2 or 4 chips is notionally a NUMA, non-uniform memory architecture machine, </a:t>
            </a:r>
            <a:r>
              <a:rPr lang="en-CA" dirty="0"/>
              <a:t>with a large </a:t>
            </a:r>
            <a:r>
              <a:rPr lang="en-CA" dirty="0" smtClean="0"/>
              <a:t>memory (RAM)</a:t>
            </a:r>
          </a:p>
          <a:p>
            <a:r>
              <a:rPr lang="en-CA" dirty="0" smtClean="0"/>
              <a:t>Over the past 20 years we observe that while microseconds became nanoseconds, costs in the millions of dollars became thousands of dollars, and a room of equipment shrank to a board, </a:t>
            </a:r>
            <a:r>
              <a:rPr lang="en-CA" dirty="0" smtClean="0">
                <a:solidFill>
                  <a:srgbClr val="FF0000"/>
                </a:solidFill>
              </a:rPr>
              <a:t>the relative component speeds, sizes, and costs have not changed so much in 20 years! </a:t>
            </a:r>
          </a:p>
          <a:p>
            <a:r>
              <a:rPr lang="en-CA" dirty="0" smtClean="0"/>
              <a:t>One caveat is the impact of super linear memory/storage improvements.</a:t>
            </a:r>
          </a:p>
          <a:p>
            <a:endParaRPr lang="en-CA" dirty="0"/>
          </a:p>
        </p:txBody>
      </p:sp>
      <p:sp>
        <p:nvSpPr>
          <p:cNvPr id="3" name="Title 2"/>
          <p:cNvSpPr>
            <a:spLocks noGrp="1"/>
          </p:cNvSpPr>
          <p:nvPr>
            <p:ph type="title"/>
          </p:nvPr>
        </p:nvSpPr>
        <p:spPr/>
        <p:txBody>
          <a:bodyPr/>
          <a:lstStyle/>
          <a:p>
            <a:r>
              <a:rPr lang="en-CA" cap="none" dirty="0" smtClean="0"/>
              <a:t>2.4 Summary</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8</a:t>
            </a:fld>
            <a:endParaRPr lang="en-US" dirty="0"/>
          </a:p>
        </p:txBody>
      </p:sp>
    </p:spTree>
    <p:extLst>
      <p:ext uri="{BB962C8B-B14F-4D97-AF65-F5344CB8AC3E}">
        <p14:creationId xmlns:p14="http://schemas.microsoft.com/office/powerpoint/2010/main" val="2091848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lstStyle/>
              <a:p>
                <a:r>
                  <a:rPr lang="en-CA" b="0" i="1" dirty="0" smtClean="0">
                    <a:latin typeface="Cambria Math" panose="02040503050406030204" pitchFamily="18" charset="0"/>
                  </a:rPr>
                  <a:t>Execution time for a fixed task using n processors is</a:t>
                </a:r>
              </a:p>
              <a:p>
                <a:r>
                  <a:rPr lang="en-CA" b="0" i="1" dirty="0" smtClean="0">
                    <a:latin typeface="Cambria Math" panose="02040503050406030204" pitchFamily="18" charset="0"/>
                  </a:rPr>
                  <a:t>T(n) = S + P/n;    </a:t>
                </a:r>
              </a:p>
              <a:p>
                <a:endParaRPr lang="en-CA" i="1" dirty="0">
                  <a:latin typeface="Cambria Math" panose="02040503050406030204" pitchFamily="18" charset="0"/>
                </a:endParaRPr>
              </a:p>
              <a:p>
                <a:r>
                  <a:rPr lang="en-CA" b="0" i="1" dirty="0" smtClean="0">
                    <a:latin typeface="Cambria Math" panose="02040503050406030204" pitchFamily="18" charset="0"/>
                  </a:rPr>
                  <a:t>where:</a:t>
                </a:r>
              </a:p>
              <a:p>
                <a:r>
                  <a:rPr lang="en-CA" i="1" dirty="0" smtClean="0">
                    <a:latin typeface="Cambria Math" panose="02040503050406030204" pitchFamily="18" charset="0"/>
                  </a:rPr>
                  <a:t>S is the scalar (1 processor only part of a task)</a:t>
                </a:r>
              </a:p>
              <a:p>
                <a:r>
                  <a:rPr lang="en-CA" i="1" dirty="0" smtClean="0">
                    <a:latin typeface="Cambria Math" panose="02040503050406030204" pitchFamily="18" charset="0"/>
                  </a:rPr>
                  <a:t>P is parallel (sharable part of a task) </a:t>
                </a:r>
              </a:p>
              <a:p>
                <a:pPr marL="0" indent="0">
                  <a:buNone/>
                </a:pPr>
                <a:endParaRPr lang="en-CA" i="1" dirty="0">
                  <a:latin typeface="Cambria Math" panose="02040503050406030204" pitchFamily="18" charset="0"/>
                </a:endParaRPr>
              </a:p>
              <a:p>
                <a:r>
                  <a:rPr lang="en-CA" b="0" dirty="0" smtClean="0"/>
                  <a:t>The maximum speedup is  </a:t>
                </a:r>
                <a14:m>
                  <m:oMath xmlns:m="http://schemas.openxmlformats.org/officeDocument/2006/math">
                    <m:sSub>
                      <m:sSubPr>
                        <m:ctrlPr>
                          <a:rPr lang="en-CA" b="0" i="1" smtClean="0">
                            <a:latin typeface="Cambria Math" panose="02040503050406030204" pitchFamily="18" charset="0"/>
                          </a:rPr>
                        </m:ctrlPr>
                      </m:sSubPr>
                      <m:e>
                        <m:r>
                          <a:rPr lang="en-CA" b="0" i="1" smtClean="0">
                            <a:latin typeface="Cambria Math" panose="02040503050406030204" pitchFamily="18" charset="0"/>
                          </a:rPr>
                          <m:t>𝑆</m:t>
                        </m:r>
                      </m:e>
                      <m:sub>
                        <m:r>
                          <a:rPr lang="en-CA" b="0" i="1" smtClean="0">
                            <a:latin typeface="Cambria Math" panose="02040503050406030204" pitchFamily="18" charset="0"/>
                          </a:rPr>
                          <m:t>𝑙𝑎𝑡𝑒𝑛𝑐𝑦</m:t>
                        </m:r>
                      </m:sub>
                    </m:sSub>
                  </m:oMath>
                </a14:m>
                <a:r>
                  <a:rPr lang="en-CA" dirty="0" smtClean="0"/>
                  <a:t>(s) =  </a:t>
                </a:r>
                <a14:m>
                  <m:oMath xmlns:m="http://schemas.openxmlformats.org/officeDocument/2006/math">
                    <m:f>
                      <m:fPr>
                        <m:ctrlPr>
                          <a:rPr lang="en-CA" i="1" smtClean="0">
                            <a:latin typeface="Cambria Math" panose="02040503050406030204" pitchFamily="18" charset="0"/>
                          </a:rPr>
                        </m:ctrlPr>
                      </m:fPr>
                      <m:num>
                        <m:r>
                          <a:rPr lang="en-CA" b="0" i="1" smtClean="0">
                            <a:latin typeface="Cambria Math" panose="02040503050406030204" pitchFamily="18" charset="0"/>
                          </a:rPr>
                          <m:t>1</m:t>
                        </m:r>
                      </m:num>
                      <m:den>
                        <m:d>
                          <m:dPr>
                            <m:ctrlPr>
                              <a:rPr lang="en-CA" b="0" i="1" smtClean="0">
                                <a:latin typeface="Cambria Math" panose="02040503050406030204" pitchFamily="18" charset="0"/>
                              </a:rPr>
                            </m:ctrlPr>
                          </m:dPr>
                          <m:e>
                            <m:r>
                              <a:rPr lang="en-CA" b="0" i="1" smtClean="0">
                                <a:latin typeface="Cambria Math" panose="02040503050406030204" pitchFamily="18" charset="0"/>
                              </a:rPr>
                              <m:t>1−</m:t>
                            </m:r>
                            <m:r>
                              <a:rPr lang="en-CA" b="0" i="1" smtClean="0">
                                <a:latin typeface="Cambria Math" panose="02040503050406030204" pitchFamily="18" charset="0"/>
                              </a:rPr>
                              <m:t>𝑝</m:t>
                            </m:r>
                          </m:e>
                        </m:d>
                        <m:r>
                          <a:rPr lang="en-CA" b="0" i="1" smtClean="0">
                            <a:latin typeface="Cambria Math" panose="02040503050406030204" pitchFamily="18" charset="0"/>
                          </a:rPr>
                          <m:t>+</m:t>
                        </m:r>
                        <m:f>
                          <m:fPr>
                            <m:ctrlPr>
                              <a:rPr lang="en-CA" b="0" i="1" smtClean="0">
                                <a:latin typeface="Cambria Math" panose="02040503050406030204" pitchFamily="18" charset="0"/>
                              </a:rPr>
                            </m:ctrlPr>
                          </m:fPr>
                          <m:num>
                            <m:r>
                              <a:rPr lang="en-CA" b="0" i="1" smtClean="0">
                                <a:latin typeface="Cambria Math" panose="02040503050406030204" pitchFamily="18" charset="0"/>
                              </a:rPr>
                              <m:t>𝑝</m:t>
                            </m:r>
                          </m:num>
                          <m:den>
                            <m:r>
                              <a:rPr lang="en-CA" b="0" i="1" smtClean="0">
                                <a:latin typeface="Cambria Math" panose="02040503050406030204" pitchFamily="18" charset="0"/>
                              </a:rPr>
                              <m:t>𝑠</m:t>
                            </m:r>
                          </m:den>
                        </m:f>
                      </m:den>
                    </m:f>
                  </m:oMath>
                </a14:m>
                <a:endParaRPr lang="en-CA"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0">
                <a:blip r:embed="rId2"/>
                <a:stretch>
                  <a:fillRect l="-998" t="-2078"/>
                </a:stretch>
              </a:blipFill>
            </p:spPr>
            <p:txBody>
              <a:bodyPr/>
              <a:lstStyle/>
              <a:p>
                <a:r>
                  <a:rPr lang="en-CA">
                    <a:noFill/>
                  </a:rPr>
                  <a:t> </a:t>
                </a:r>
              </a:p>
            </p:txBody>
          </p:sp>
        </mc:Fallback>
      </mc:AlternateContent>
      <p:sp>
        <p:nvSpPr>
          <p:cNvPr id="3" name="Title 2"/>
          <p:cNvSpPr>
            <a:spLocks noGrp="1"/>
          </p:cNvSpPr>
          <p:nvPr>
            <p:ph type="title"/>
          </p:nvPr>
        </p:nvSpPr>
        <p:spPr/>
        <p:txBody>
          <a:bodyPr/>
          <a:lstStyle/>
          <a:p>
            <a:r>
              <a:rPr lang="en-CA" cap="none" dirty="0" smtClean="0"/>
              <a:t>3.0 Amdahl’s Law</a:t>
            </a:r>
            <a:endParaRPr lang="en-CA" cap="none" dirty="0"/>
          </a:p>
        </p:txBody>
      </p:sp>
      <p:sp>
        <p:nvSpPr>
          <p:cNvPr id="5" name="Slide Number Placeholder 4"/>
          <p:cNvSpPr>
            <a:spLocks noGrp="1"/>
          </p:cNvSpPr>
          <p:nvPr>
            <p:ph type="sldNum" sz="quarter" idx="11"/>
          </p:nvPr>
        </p:nvSpPr>
        <p:spPr/>
        <p:txBody>
          <a:bodyPr/>
          <a:lstStyle/>
          <a:p>
            <a:fld id="{8C2E478F-E849-4A8C-AF1F-CBCC78A7CBFA}" type="slidenum">
              <a:rPr lang="en-US" smtClean="0"/>
              <a:pPr/>
              <a:t>9</a:t>
            </a:fld>
            <a:endParaRPr lang="en-US" dirty="0"/>
          </a:p>
        </p:txBody>
      </p:sp>
    </p:spTree>
    <p:extLst>
      <p:ext uri="{BB962C8B-B14F-4D97-AF65-F5344CB8AC3E}">
        <p14:creationId xmlns:p14="http://schemas.microsoft.com/office/powerpoint/2010/main" val="304238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8">
      <a:dk1>
        <a:sysClr val="windowText" lastClr="000000"/>
      </a:dk1>
      <a:lt1>
        <a:sysClr val="window" lastClr="FFFFFF"/>
      </a:lt1>
      <a:dk2>
        <a:srgbClr val="44546A"/>
      </a:dk2>
      <a:lt2>
        <a:srgbClr val="E7E6E6"/>
      </a:lt2>
      <a:accent1>
        <a:srgbClr val="C0F400"/>
      </a:accent1>
      <a:accent2>
        <a:srgbClr val="05D74D"/>
      </a:accent2>
      <a:accent3>
        <a:srgbClr val="2F3342"/>
      </a:accent3>
      <a:accent4>
        <a:srgbClr val="038B30"/>
      </a:accent4>
      <a:accent5>
        <a:srgbClr val="05EE55"/>
      </a:accent5>
      <a:accent6>
        <a:srgbClr val="70AD47"/>
      </a:accent6>
      <a:hlink>
        <a:srgbClr val="05D74D"/>
      </a:hlink>
      <a:folHlink>
        <a:srgbClr val="C0F400"/>
      </a:folHlink>
    </a:clrScheme>
    <a:fontScheme name="Custom 5">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rk-01_Presentation_AS - v4.potx" id="{D7CDF393-FDD4-437B-B94C-496AC1500528}" vid="{96D15EC4-ADBA-4147-B6BF-A6EFEFEB87E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Dark modernist presentation</Template>
  <TotalTime>0</TotalTime>
  <Words>1977</Words>
  <Application>Microsoft Office PowerPoint</Application>
  <PresentationFormat>Widescreen</PresentationFormat>
  <Paragraphs>489</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Cambria Math</vt:lpstr>
      <vt:lpstr>Comic Sans MS</vt:lpstr>
      <vt:lpstr>Office Theme</vt:lpstr>
      <vt:lpstr>Software Design Considerations for Multicore CPUs</vt:lpstr>
      <vt:lpstr>0.0</vt:lpstr>
      <vt:lpstr>1.0 Topic </vt:lpstr>
      <vt:lpstr>2.0 Definitions</vt:lpstr>
      <vt:lpstr>2.1 Our Cores </vt:lpstr>
      <vt:lpstr>2.2  Our Chip</vt:lpstr>
      <vt:lpstr>2.3 Our Boards </vt:lpstr>
      <vt:lpstr>2.4 Summary</vt:lpstr>
      <vt:lpstr>3.0 Amdahl’s Law</vt:lpstr>
      <vt:lpstr>Amdahl’s Law (easy way)</vt:lpstr>
      <vt:lpstr>Amdahl’s Law (graph)</vt:lpstr>
      <vt:lpstr>Amdahl (my way)</vt:lpstr>
      <vt:lpstr>“You can never be better than S”</vt:lpstr>
      <vt:lpstr>Cache Latency Review</vt:lpstr>
      <vt:lpstr>Cache Address Mapping</vt:lpstr>
      <vt:lpstr>Correlation function</vt:lpstr>
      <vt:lpstr>I say cache, you think trash.</vt:lpstr>
      <vt:lpstr>Associative Cache</vt:lpstr>
      <vt:lpstr>Cache Line Coherence</vt:lpstr>
      <vt:lpstr>Cache Pathology Summary</vt:lpstr>
      <vt:lpstr>Finally:  a kernel example Ver 1 is    S L O W</vt:lpstr>
      <vt:lpstr>Finally a kernel example Ver 2 is F A S T  </vt:lpstr>
      <vt:lpstr>Finally a kernel example Ver 3 is F A S T E R </vt:lpstr>
      <vt:lpstr>Analysis</vt:lpstr>
      <vt:lpstr>End run on S by Concurrency</vt:lpstr>
      <vt:lpstr>Software Pipelining (simplified)</vt:lpstr>
      <vt:lpstr>Binding operations</vt:lpstr>
      <vt:lpstr>Memory Organization</vt:lpstr>
      <vt:lpstr>Stranger and stranger</vt:lpstr>
      <vt:lpstr>Caveats </vt:lpstr>
      <vt:lpstr>My codes already scales, Chris. (F 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2019-01-26T05:23:11Z</dcterms:created>
  <dcterms:modified xsi:type="dcterms:W3CDTF">2019-02-26T22:48:05Z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v-abdarl@microsoft.com</vt:lpwstr>
  </property>
  <property fmtid="{D5CDD505-2E9C-101B-9397-08002B2CF9AE}" pid="5" name="MSIP_Label_f42aa342-8706-4288-bd11-ebb85995028c_SetDate">
    <vt:lpwstr>2018-08-01T18:17:20.6348874Z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